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handoutMasterIdLst>
    <p:handoutMasterId r:id="rId36"/>
  </p:handoutMasterIdLst>
  <p:sldIdLst>
    <p:sldId id="256" r:id="rId2"/>
    <p:sldId id="325" r:id="rId3"/>
    <p:sldId id="695" r:id="rId4"/>
    <p:sldId id="696" r:id="rId5"/>
    <p:sldId id="663" r:id="rId6"/>
    <p:sldId id="665" r:id="rId7"/>
    <p:sldId id="664" r:id="rId8"/>
    <p:sldId id="689" r:id="rId9"/>
    <p:sldId id="680" r:id="rId10"/>
    <p:sldId id="697" r:id="rId11"/>
    <p:sldId id="679" r:id="rId12"/>
    <p:sldId id="698" r:id="rId13"/>
    <p:sldId id="683" r:id="rId14"/>
    <p:sldId id="699" r:id="rId15"/>
    <p:sldId id="691" r:id="rId16"/>
    <p:sldId id="702" r:id="rId17"/>
    <p:sldId id="685" r:id="rId18"/>
    <p:sldId id="700" r:id="rId19"/>
    <p:sldId id="677" r:id="rId20"/>
    <p:sldId id="703" r:id="rId21"/>
    <p:sldId id="704" r:id="rId22"/>
    <p:sldId id="686" r:id="rId23"/>
    <p:sldId id="701" r:id="rId24"/>
    <p:sldId id="681" r:id="rId25"/>
    <p:sldId id="688" r:id="rId26"/>
    <p:sldId id="692" r:id="rId27"/>
    <p:sldId id="705" r:id="rId28"/>
    <p:sldId id="706" r:id="rId29"/>
    <p:sldId id="707" r:id="rId30"/>
    <p:sldId id="708" r:id="rId31"/>
    <p:sldId id="656" r:id="rId32"/>
    <p:sldId id="657" r:id="rId33"/>
    <p:sldId id="370"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E709D00-AE02-4D79-8B45-FAD3FA7B3D6E}">
          <p14:sldIdLst>
            <p14:sldId id="256"/>
            <p14:sldId id="325"/>
            <p14:sldId id="695"/>
            <p14:sldId id="696"/>
            <p14:sldId id="663"/>
            <p14:sldId id="665"/>
            <p14:sldId id="664"/>
            <p14:sldId id="689"/>
            <p14:sldId id="680"/>
            <p14:sldId id="697"/>
            <p14:sldId id="679"/>
            <p14:sldId id="698"/>
            <p14:sldId id="683"/>
            <p14:sldId id="699"/>
            <p14:sldId id="691"/>
            <p14:sldId id="702"/>
            <p14:sldId id="685"/>
            <p14:sldId id="700"/>
            <p14:sldId id="677"/>
            <p14:sldId id="703"/>
            <p14:sldId id="704"/>
            <p14:sldId id="686"/>
            <p14:sldId id="701"/>
            <p14:sldId id="681"/>
            <p14:sldId id="688"/>
            <p14:sldId id="692"/>
            <p14:sldId id="705"/>
            <p14:sldId id="706"/>
            <p14:sldId id="707"/>
            <p14:sldId id="708"/>
            <p14:sldId id="656"/>
            <p14:sldId id="657"/>
            <p14:sldId id="3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F88"/>
    <a:srgbClr val="A6A6A6"/>
    <a:srgbClr val="4BAA64"/>
    <a:srgbClr val="477CE7"/>
    <a:srgbClr val="4AAC64"/>
    <a:srgbClr val="E9645D"/>
    <a:srgbClr val="EBCB5A"/>
    <a:srgbClr val="FF7F7F"/>
    <a:srgbClr val="0093C9"/>
    <a:srgbClr val="EE6B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80651-E397-48DC-B5F2-F0FCE0AA7923}" v="1259" dt="2024-03-28T10:37:27.545"/>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25" autoAdjust="0"/>
    <p:restoredTop sz="77426" autoAdjust="0"/>
  </p:normalViewPr>
  <p:slideViewPr>
    <p:cSldViewPr snapToGrid="0" snapToObjects="1">
      <p:cViewPr varScale="1">
        <p:scale>
          <a:sx n="94" d="100"/>
          <a:sy n="94" d="100"/>
        </p:scale>
        <p:origin x="1056" y="192"/>
      </p:cViewPr>
      <p:guideLst/>
    </p:cSldViewPr>
  </p:slideViewPr>
  <p:notesTextViewPr>
    <p:cViewPr>
      <p:scale>
        <a:sx n="150" d="100"/>
        <a:sy n="150" d="100"/>
      </p:scale>
      <p:origin x="0" y="0"/>
    </p:cViewPr>
  </p:notesTextViewPr>
  <p:sorterViewPr>
    <p:cViewPr>
      <p:scale>
        <a:sx n="80" d="100"/>
        <a:sy n="80" d="100"/>
      </p:scale>
      <p:origin x="0" y="0"/>
    </p:cViewPr>
  </p:sorterViewPr>
  <p:notesViewPr>
    <p:cSldViewPr snapToGrid="0" snapToObjects="1">
      <p:cViewPr varScale="1">
        <p:scale>
          <a:sx n="73" d="100"/>
          <a:sy n="73" d="100"/>
        </p:scale>
        <p:origin x="2702" y="31"/>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易涛 王" userId="b8e330c323f6491d" providerId="LiveId" clId="{B3C4E9D3-09D7-1243-9C06-9F8B670DD7F8}"/>
    <pc:docChg chg="modSld">
      <pc:chgData name="易涛 王" userId="b8e330c323f6491d" providerId="LiveId" clId="{B3C4E9D3-09D7-1243-9C06-9F8B670DD7F8}" dt="2024-03-27T14:24:56.127" v="5" actId="20577"/>
      <pc:docMkLst>
        <pc:docMk/>
      </pc:docMkLst>
      <pc:sldChg chg="modSp mod">
        <pc:chgData name="易涛 王" userId="b8e330c323f6491d" providerId="LiveId" clId="{B3C4E9D3-09D7-1243-9C06-9F8B670DD7F8}" dt="2024-03-27T13:53:00.655" v="0" actId="20577"/>
        <pc:sldMkLst>
          <pc:docMk/>
          <pc:sldMk cId="3291678711" sldId="657"/>
        </pc:sldMkLst>
        <pc:spChg chg="mod">
          <ac:chgData name="易涛 王" userId="b8e330c323f6491d" providerId="LiveId" clId="{B3C4E9D3-09D7-1243-9C06-9F8B670DD7F8}" dt="2024-03-27T13:53:00.655" v="0" actId="20577"/>
          <ac:spMkLst>
            <pc:docMk/>
            <pc:sldMk cId="3291678711" sldId="657"/>
            <ac:spMk id="9" creationId="{E2B708A6-AC2C-50A7-3D15-13AE43841492}"/>
          </ac:spMkLst>
        </pc:spChg>
      </pc:sldChg>
      <pc:sldChg chg="modSp mod">
        <pc:chgData name="易涛 王" userId="b8e330c323f6491d" providerId="LiveId" clId="{B3C4E9D3-09D7-1243-9C06-9F8B670DD7F8}" dt="2024-03-27T14:24:56.127" v="5" actId="20577"/>
        <pc:sldMkLst>
          <pc:docMk/>
          <pc:sldMk cId="3164473808" sldId="683"/>
        </pc:sldMkLst>
        <pc:spChg chg="mod">
          <ac:chgData name="易涛 王" userId="b8e330c323f6491d" providerId="LiveId" clId="{B3C4E9D3-09D7-1243-9C06-9F8B670DD7F8}" dt="2024-03-27T14:24:56.127" v="5" actId="20577"/>
          <ac:spMkLst>
            <pc:docMk/>
            <pc:sldMk cId="3164473808" sldId="683"/>
            <ac:spMk id="14" creationId="{E1AE870C-CB45-4AE5-C34D-D937D44C2BA0}"/>
          </ac:spMkLst>
        </pc:spChg>
      </pc:sldChg>
      <pc:sldChg chg="modSp mod">
        <pc:chgData name="易涛 王" userId="b8e330c323f6491d" providerId="LiveId" clId="{B3C4E9D3-09D7-1243-9C06-9F8B670DD7F8}" dt="2024-03-27T14:11:36.322" v="4" actId="20577"/>
        <pc:sldMkLst>
          <pc:docMk/>
          <pc:sldMk cId="1418011936" sldId="688"/>
        </pc:sldMkLst>
        <pc:spChg chg="mod">
          <ac:chgData name="易涛 王" userId="b8e330c323f6491d" providerId="LiveId" clId="{B3C4E9D3-09D7-1243-9C06-9F8B670DD7F8}" dt="2024-03-27T14:11:36.322" v="4" actId="20577"/>
          <ac:spMkLst>
            <pc:docMk/>
            <pc:sldMk cId="1418011936" sldId="688"/>
            <ac:spMk id="5" creationId="{29889770-9DAE-B140-983C-0FE41EFEA35A}"/>
          </ac:spMkLst>
        </pc:spChg>
      </pc:sldChg>
    </pc:docChg>
  </pc:docChgLst>
  <pc:docChgLst>
    <pc:chgData name="易涛 王" userId="b8e330c323f6491d" providerId="LiveId" clId="{9B480651-E397-48DC-B5F2-F0FCE0AA7923}"/>
    <pc:docChg chg="undo redo custSel addSld delSld modSld sldOrd addSection delSection modSection">
      <pc:chgData name="易涛 王" userId="b8e330c323f6491d" providerId="LiveId" clId="{9B480651-E397-48DC-B5F2-F0FCE0AA7923}" dt="2024-03-28T10:37:27.545" v="20260" actId="700"/>
      <pc:docMkLst>
        <pc:docMk/>
      </pc:docMkLst>
      <pc:sldChg chg="modSp mod modClrScheme chgLayout modNotesTx">
        <pc:chgData name="易涛 王" userId="b8e330c323f6491d" providerId="LiveId" clId="{9B480651-E397-48DC-B5F2-F0FCE0AA7923}" dt="2024-03-28T10:31:18.596" v="20165" actId="700"/>
        <pc:sldMkLst>
          <pc:docMk/>
          <pc:sldMk cId="0" sldId="256"/>
        </pc:sldMkLst>
        <pc:spChg chg="mod ord">
          <ac:chgData name="易涛 王" userId="b8e330c323f6491d" providerId="LiveId" clId="{9B480651-E397-48DC-B5F2-F0FCE0AA7923}" dt="2024-03-28T10:31:18.596" v="20165" actId="700"/>
          <ac:spMkLst>
            <pc:docMk/>
            <pc:sldMk cId="0" sldId="256"/>
            <ac:spMk id="2" creationId="{00000000-0000-0000-0000-000000000000}"/>
          </ac:spMkLst>
        </pc:spChg>
        <pc:spChg chg="mod ord">
          <ac:chgData name="易涛 王" userId="b8e330c323f6491d" providerId="LiveId" clId="{9B480651-E397-48DC-B5F2-F0FCE0AA7923}" dt="2024-03-28T10:31:18.596" v="20165" actId="700"/>
          <ac:spMkLst>
            <pc:docMk/>
            <pc:sldMk cId="0" sldId="256"/>
            <ac:spMk id="7" creationId="{00000000-0000-0000-0000-000000000000}"/>
          </ac:spMkLst>
        </pc:spChg>
      </pc:sldChg>
      <pc:sldChg chg="modSp mod modNotesTx">
        <pc:chgData name="易涛 王" userId="b8e330c323f6491d" providerId="LiveId" clId="{9B480651-E397-48DC-B5F2-F0FCE0AA7923}" dt="2024-03-27T06:35:23.930" v="14566" actId="2711"/>
        <pc:sldMkLst>
          <pc:docMk/>
          <pc:sldMk cId="0" sldId="325"/>
        </pc:sldMkLst>
        <pc:spChg chg="mod">
          <ac:chgData name="易涛 王" userId="b8e330c323f6491d" providerId="LiveId" clId="{9B480651-E397-48DC-B5F2-F0FCE0AA7923}" dt="2024-03-27T06:35:23.930" v="14566" actId="2711"/>
          <ac:spMkLst>
            <pc:docMk/>
            <pc:sldMk cId="0" sldId="325"/>
            <ac:spMk id="5" creationId="{00000000-0000-0000-0000-000000000000}"/>
          </ac:spMkLst>
        </pc:spChg>
      </pc:sldChg>
      <pc:sldChg chg="modSp mod">
        <pc:chgData name="易涛 王" userId="b8e330c323f6491d" providerId="LiveId" clId="{9B480651-E397-48DC-B5F2-F0FCE0AA7923}" dt="2024-03-25T13:40:17.551" v="9212" actId="20577"/>
        <pc:sldMkLst>
          <pc:docMk/>
          <pc:sldMk cId="0" sldId="370"/>
        </pc:sldMkLst>
        <pc:spChg chg="mod">
          <ac:chgData name="易涛 王" userId="b8e330c323f6491d" providerId="LiveId" clId="{9B480651-E397-48DC-B5F2-F0FCE0AA7923}" dt="2024-03-25T13:39:28.976" v="9197" actId="1076"/>
          <ac:spMkLst>
            <pc:docMk/>
            <pc:sldMk cId="0" sldId="370"/>
            <ac:spMk id="5" creationId="{00000000-0000-0000-0000-000000000000}"/>
          </ac:spMkLst>
        </pc:spChg>
        <pc:spChg chg="mod">
          <ac:chgData name="易涛 王" userId="b8e330c323f6491d" providerId="LiveId" clId="{9B480651-E397-48DC-B5F2-F0FCE0AA7923}" dt="2024-03-25T13:40:17.551" v="9212" actId="20577"/>
          <ac:spMkLst>
            <pc:docMk/>
            <pc:sldMk cId="0" sldId="370"/>
            <ac:spMk id="7" creationId="{00000000-0000-0000-0000-000000000000}"/>
          </ac:spMkLst>
        </pc:spChg>
      </pc:sldChg>
      <pc:sldChg chg="del">
        <pc:chgData name="易涛 王" userId="b8e330c323f6491d" providerId="LiveId" clId="{9B480651-E397-48DC-B5F2-F0FCE0AA7923}" dt="2024-03-25T13:39:13.616" v="9174" actId="47"/>
        <pc:sldMkLst>
          <pc:docMk/>
          <pc:sldMk cId="1516932950" sldId="603"/>
        </pc:sldMkLst>
      </pc:sldChg>
      <pc:sldChg chg="del">
        <pc:chgData name="易涛 王" userId="b8e330c323f6491d" providerId="LiveId" clId="{9B480651-E397-48DC-B5F2-F0FCE0AA7923}" dt="2024-03-25T13:39:14.479" v="9185" actId="47"/>
        <pc:sldMkLst>
          <pc:docMk/>
          <pc:sldMk cId="1943061606" sldId="604"/>
        </pc:sldMkLst>
      </pc:sldChg>
      <pc:sldChg chg="del">
        <pc:chgData name="易涛 王" userId="b8e330c323f6491d" providerId="LiveId" clId="{9B480651-E397-48DC-B5F2-F0FCE0AA7923}" dt="2024-03-25T13:39:08.625" v="9160" actId="47"/>
        <pc:sldMkLst>
          <pc:docMk/>
          <pc:sldMk cId="2870962231" sldId="605"/>
        </pc:sldMkLst>
      </pc:sldChg>
      <pc:sldChg chg="del">
        <pc:chgData name="易涛 王" userId="b8e330c323f6491d" providerId="LiveId" clId="{9B480651-E397-48DC-B5F2-F0FCE0AA7923}" dt="2024-03-25T13:39:06.988" v="9159" actId="47"/>
        <pc:sldMkLst>
          <pc:docMk/>
          <pc:sldMk cId="1755882063" sldId="606"/>
        </pc:sldMkLst>
      </pc:sldChg>
      <pc:sldChg chg="del">
        <pc:chgData name="易涛 王" userId="b8e330c323f6491d" providerId="LiveId" clId="{9B480651-E397-48DC-B5F2-F0FCE0AA7923}" dt="2024-03-25T13:39:11.663" v="9164" actId="47"/>
        <pc:sldMkLst>
          <pc:docMk/>
          <pc:sldMk cId="723427383" sldId="607"/>
        </pc:sldMkLst>
      </pc:sldChg>
      <pc:sldChg chg="del">
        <pc:chgData name="易涛 王" userId="b8e330c323f6491d" providerId="LiveId" clId="{9B480651-E397-48DC-B5F2-F0FCE0AA7923}" dt="2024-03-25T13:39:11.168" v="9163" actId="47"/>
        <pc:sldMkLst>
          <pc:docMk/>
          <pc:sldMk cId="3095553567" sldId="609"/>
        </pc:sldMkLst>
      </pc:sldChg>
      <pc:sldChg chg="del">
        <pc:chgData name="易涛 王" userId="b8e330c323f6491d" providerId="LiveId" clId="{9B480651-E397-48DC-B5F2-F0FCE0AA7923}" dt="2024-03-25T13:39:11.827" v="9165" actId="47"/>
        <pc:sldMkLst>
          <pc:docMk/>
          <pc:sldMk cId="107787130" sldId="610"/>
        </pc:sldMkLst>
      </pc:sldChg>
      <pc:sldChg chg="del">
        <pc:chgData name="易涛 王" userId="b8e330c323f6491d" providerId="LiveId" clId="{9B480651-E397-48DC-B5F2-F0FCE0AA7923}" dt="2024-03-25T13:39:09.901" v="9161" actId="47"/>
        <pc:sldMkLst>
          <pc:docMk/>
          <pc:sldMk cId="799664311" sldId="613"/>
        </pc:sldMkLst>
      </pc:sldChg>
      <pc:sldChg chg="del">
        <pc:chgData name="易涛 王" userId="b8e330c323f6491d" providerId="LiveId" clId="{9B480651-E397-48DC-B5F2-F0FCE0AA7923}" dt="2024-03-25T13:39:12.140" v="9167" actId="47"/>
        <pc:sldMkLst>
          <pc:docMk/>
          <pc:sldMk cId="1253397311" sldId="615"/>
        </pc:sldMkLst>
      </pc:sldChg>
      <pc:sldChg chg="del">
        <pc:chgData name="易涛 王" userId="b8e330c323f6491d" providerId="LiveId" clId="{9B480651-E397-48DC-B5F2-F0FCE0AA7923}" dt="2024-03-25T13:39:11.967" v="9166" actId="47"/>
        <pc:sldMkLst>
          <pc:docMk/>
          <pc:sldMk cId="872843758" sldId="616"/>
        </pc:sldMkLst>
      </pc:sldChg>
      <pc:sldChg chg="del">
        <pc:chgData name="易涛 王" userId="b8e330c323f6491d" providerId="LiveId" clId="{9B480651-E397-48DC-B5F2-F0FCE0AA7923}" dt="2024-03-25T13:39:12.664" v="9170" actId="47"/>
        <pc:sldMkLst>
          <pc:docMk/>
          <pc:sldMk cId="4195941832" sldId="618"/>
        </pc:sldMkLst>
      </pc:sldChg>
      <pc:sldChg chg="del">
        <pc:chgData name="易涛 王" userId="b8e330c323f6491d" providerId="LiveId" clId="{9B480651-E397-48DC-B5F2-F0FCE0AA7923}" dt="2024-03-25T13:39:12.773" v="9171" actId="47"/>
        <pc:sldMkLst>
          <pc:docMk/>
          <pc:sldMk cId="130841327" sldId="619"/>
        </pc:sldMkLst>
      </pc:sldChg>
      <pc:sldChg chg="del">
        <pc:chgData name="易涛 王" userId="b8e330c323f6491d" providerId="LiveId" clId="{9B480651-E397-48DC-B5F2-F0FCE0AA7923}" dt="2024-03-25T13:39:12.903" v="9172" actId="47"/>
        <pc:sldMkLst>
          <pc:docMk/>
          <pc:sldMk cId="3419386825" sldId="620"/>
        </pc:sldMkLst>
      </pc:sldChg>
      <pc:sldChg chg="del">
        <pc:chgData name="易涛 王" userId="b8e330c323f6491d" providerId="LiveId" clId="{9B480651-E397-48DC-B5F2-F0FCE0AA7923}" dt="2024-03-25T13:39:13.469" v="9173" actId="47"/>
        <pc:sldMkLst>
          <pc:docMk/>
          <pc:sldMk cId="2233340747" sldId="621"/>
        </pc:sldMkLst>
      </pc:sldChg>
      <pc:sldChg chg="del">
        <pc:chgData name="易涛 王" userId="b8e330c323f6491d" providerId="LiveId" clId="{9B480651-E397-48DC-B5F2-F0FCE0AA7923}" dt="2024-03-25T13:39:14.081" v="9177" actId="47"/>
        <pc:sldMkLst>
          <pc:docMk/>
          <pc:sldMk cId="3839889027" sldId="622"/>
        </pc:sldMkLst>
      </pc:sldChg>
      <pc:sldChg chg="del">
        <pc:chgData name="易涛 王" userId="b8e330c323f6491d" providerId="LiveId" clId="{9B480651-E397-48DC-B5F2-F0FCE0AA7923}" dt="2024-03-25T13:39:13.754" v="9175" actId="47"/>
        <pc:sldMkLst>
          <pc:docMk/>
          <pc:sldMk cId="3210432519" sldId="623"/>
        </pc:sldMkLst>
      </pc:sldChg>
      <pc:sldChg chg="del">
        <pc:chgData name="易涛 王" userId="b8e330c323f6491d" providerId="LiveId" clId="{9B480651-E397-48DC-B5F2-F0FCE0AA7923}" dt="2024-03-25T13:39:14.344" v="9182" actId="47"/>
        <pc:sldMkLst>
          <pc:docMk/>
          <pc:sldMk cId="2889797704" sldId="625"/>
        </pc:sldMkLst>
      </pc:sldChg>
      <pc:sldChg chg="del">
        <pc:chgData name="易涛 王" userId="b8e330c323f6491d" providerId="LiveId" clId="{9B480651-E397-48DC-B5F2-F0FCE0AA7923}" dt="2024-03-25T13:39:12.542" v="9169" actId="47"/>
        <pc:sldMkLst>
          <pc:docMk/>
          <pc:sldMk cId="4026769704" sldId="627"/>
        </pc:sldMkLst>
      </pc:sldChg>
      <pc:sldChg chg="del">
        <pc:chgData name="易涛 王" userId="b8e330c323f6491d" providerId="LiveId" clId="{9B480651-E397-48DC-B5F2-F0FCE0AA7923}" dt="2024-03-25T13:39:10.644" v="9162" actId="47"/>
        <pc:sldMkLst>
          <pc:docMk/>
          <pc:sldMk cId="4105562929" sldId="630"/>
        </pc:sldMkLst>
      </pc:sldChg>
      <pc:sldChg chg="del">
        <pc:chgData name="易涛 王" userId="b8e330c323f6491d" providerId="LiveId" clId="{9B480651-E397-48DC-B5F2-F0FCE0AA7923}" dt="2024-03-25T13:39:14.515" v="9186" actId="47"/>
        <pc:sldMkLst>
          <pc:docMk/>
          <pc:sldMk cId="2450300137" sldId="632"/>
        </pc:sldMkLst>
      </pc:sldChg>
      <pc:sldChg chg="del">
        <pc:chgData name="易涛 王" userId="b8e330c323f6491d" providerId="LiveId" clId="{9B480651-E397-48DC-B5F2-F0FCE0AA7923}" dt="2024-03-25T13:39:12.393" v="9168" actId="47"/>
        <pc:sldMkLst>
          <pc:docMk/>
          <pc:sldMk cId="373538622" sldId="635"/>
        </pc:sldMkLst>
      </pc:sldChg>
      <pc:sldChg chg="del">
        <pc:chgData name="易涛 王" userId="b8e330c323f6491d" providerId="LiveId" clId="{9B480651-E397-48DC-B5F2-F0FCE0AA7923}" dt="2024-03-25T13:17:49.807" v="8536" actId="47"/>
        <pc:sldMkLst>
          <pc:docMk/>
          <pc:sldMk cId="1107059552" sldId="638"/>
        </pc:sldMkLst>
      </pc:sldChg>
      <pc:sldChg chg="del">
        <pc:chgData name="易涛 王" userId="b8e330c323f6491d" providerId="LiveId" clId="{9B480651-E397-48DC-B5F2-F0FCE0AA7923}" dt="2024-03-25T13:39:14.121" v="9178" actId="47"/>
        <pc:sldMkLst>
          <pc:docMk/>
          <pc:sldMk cId="3415399210" sldId="642"/>
        </pc:sldMkLst>
      </pc:sldChg>
      <pc:sldChg chg="del">
        <pc:chgData name="易涛 王" userId="b8e330c323f6491d" providerId="LiveId" clId="{9B480651-E397-48DC-B5F2-F0FCE0AA7923}" dt="2024-03-25T13:39:14.396" v="9183" actId="47"/>
        <pc:sldMkLst>
          <pc:docMk/>
          <pc:sldMk cId="2905492159" sldId="643"/>
        </pc:sldMkLst>
      </pc:sldChg>
      <pc:sldChg chg="del">
        <pc:chgData name="易涛 王" userId="b8e330c323f6491d" providerId="LiveId" clId="{9B480651-E397-48DC-B5F2-F0FCE0AA7923}" dt="2024-03-25T13:39:14.440" v="9184" actId="47"/>
        <pc:sldMkLst>
          <pc:docMk/>
          <pc:sldMk cId="1422135778" sldId="645"/>
        </pc:sldMkLst>
      </pc:sldChg>
      <pc:sldChg chg="del">
        <pc:chgData name="易涛 王" userId="b8e330c323f6491d" providerId="LiveId" clId="{9B480651-E397-48DC-B5F2-F0FCE0AA7923}" dt="2024-03-25T13:39:14.614" v="9187" actId="47"/>
        <pc:sldMkLst>
          <pc:docMk/>
          <pc:sldMk cId="2858304000" sldId="647"/>
        </pc:sldMkLst>
      </pc:sldChg>
      <pc:sldChg chg="del">
        <pc:chgData name="易涛 王" userId="b8e330c323f6491d" providerId="LiveId" clId="{9B480651-E397-48DC-B5F2-F0FCE0AA7923}" dt="2024-03-25T13:39:14.704" v="9188" actId="47"/>
        <pc:sldMkLst>
          <pc:docMk/>
          <pc:sldMk cId="2502181912" sldId="649"/>
        </pc:sldMkLst>
      </pc:sldChg>
      <pc:sldChg chg="del">
        <pc:chgData name="易涛 王" userId="b8e330c323f6491d" providerId="LiveId" clId="{9B480651-E397-48DC-B5F2-F0FCE0AA7923}" dt="2024-03-25T13:39:14.743" v="9189" actId="47"/>
        <pc:sldMkLst>
          <pc:docMk/>
          <pc:sldMk cId="1226848195" sldId="651"/>
        </pc:sldMkLst>
      </pc:sldChg>
      <pc:sldChg chg="del">
        <pc:chgData name="易涛 王" userId="b8e330c323f6491d" providerId="LiveId" clId="{9B480651-E397-48DC-B5F2-F0FCE0AA7923}" dt="2024-03-25T13:39:14.782" v="9190" actId="47"/>
        <pc:sldMkLst>
          <pc:docMk/>
          <pc:sldMk cId="1096956108" sldId="652"/>
        </pc:sldMkLst>
      </pc:sldChg>
      <pc:sldChg chg="add del">
        <pc:chgData name="易涛 王" userId="b8e330c323f6491d" providerId="LiveId" clId="{9B480651-E397-48DC-B5F2-F0FCE0AA7923}" dt="2024-03-25T13:39:31.709" v="9199" actId="47"/>
        <pc:sldMkLst>
          <pc:docMk/>
          <pc:sldMk cId="1118058730" sldId="653"/>
        </pc:sldMkLst>
      </pc:sldChg>
      <pc:sldChg chg="addSp delSp modSp add del mod modNotesTx">
        <pc:chgData name="易涛 王" userId="b8e330c323f6491d" providerId="LiveId" clId="{9B480651-E397-48DC-B5F2-F0FCE0AA7923}" dt="2024-03-27T06:45:03.521" v="14706" actId="1076"/>
        <pc:sldMkLst>
          <pc:docMk/>
          <pc:sldMk cId="2458807537" sldId="656"/>
        </pc:sldMkLst>
        <pc:spChg chg="add mod">
          <ac:chgData name="易涛 王" userId="b8e330c323f6491d" providerId="LiveId" clId="{9B480651-E397-48DC-B5F2-F0FCE0AA7923}" dt="2024-03-27T06:43:09.462" v="14632" actId="208"/>
          <ac:spMkLst>
            <pc:docMk/>
            <pc:sldMk cId="2458807537" sldId="656"/>
            <ac:spMk id="3" creationId="{4BAFBD61-7944-E1D9-EF2D-D504DC72C855}"/>
          </ac:spMkLst>
        </pc:spChg>
        <pc:spChg chg="add del mod">
          <ac:chgData name="易涛 王" userId="b8e330c323f6491d" providerId="LiveId" clId="{9B480651-E397-48DC-B5F2-F0FCE0AA7923}" dt="2024-03-26T12:53:21.047" v="10046" actId="478"/>
          <ac:spMkLst>
            <pc:docMk/>
            <pc:sldMk cId="2458807537" sldId="656"/>
            <ac:spMk id="3" creationId="{660B7A9E-2961-CEF5-8545-77C7099BEAEF}"/>
          </ac:spMkLst>
        </pc:spChg>
        <pc:spChg chg="mod">
          <ac:chgData name="易涛 王" userId="b8e330c323f6491d" providerId="LiveId" clId="{9B480651-E397-48DC-B5F2-F0FCE0AA7923}" dt="2024-03-27T06:42:19.720" v="14627" actId="20577"/>
          <ac:spMkLst>
            <pc:docMk/>
            <pc:sldMk cId="2458807537" sldId="656"/>
            <ac:spMk id="5" creationId="{146E3C8C-00F1-B26D-8F31-F1C14C3F0EBE}"/>
          </ac:spMkLst>
        </pc:spChg>
        <pc:spChg chg="add mod">
          <ac:chgData name="易涛 王" userId="b8e330c323f6491d" providerId="LiveId" clId="{9B480651-E397-48DC-B5F2-F0FCE0AA7923}" dt="2024-03-27T06:44:54.269" v="14701" actId="1076"/>
          <ac:spMkLst>
            <pc:docMk/>
            <pc:sldMk cId="2458807537" sldId="656"/>
            <ac:spMk id="6" creationId="{5630FF01-7919-43D1-DB5D-35410632F7B6}"/>
          </ac:spMkLst>
        </pc:spChg>
        <pc:spChg chg="del">
          <ac:chgData name="易涛 王" userId="b8e330c323f6491d" providerId="LiveId" clId="{9B480651-E397-48DC-B5F2-F0FCE0AA7923}" dt="2024-03-26T12:51:42.815" v="9957" actId="478"/>
          <ac:spMkLst>
            <pc:docMk/>
            <pc:sldMk cId="2458807537" sldId="656"/>
            <ac:spMk id="6" creationId="{DED5545B-121E-82BE-52D0-2294AD233887}"/>
          </ac:spMkLst>
        </pc:spChg>
        <pc:spChg chg="add del mod">
          <ac:chgData name="易涛 王" userId="b8e330c323f6491d" providerId="LiveId" clId="{9B480651-E397-48DC-B5F2-F0FCE0AA7923}" dt="2024-03-26T12:54:45.371" v="10101" actId="478"/>
          <ac:spMkLst>
            <pc:docMk/>
            <pc:sldMk cId="2458807537" sldId="656"/>
            <ac:spMk id="7" creationId="{B701F80C-8D98-7EA5-D3F4-F4BF885C2A99}"/>
          </ac:spMkLst>
        </pc:spChg>
        <pc:spChg chg="add mod">
          <ac:chgData name="易涛 王" userId="b8e330c323f6491d" providerId="LiveId" clId="{9B480651-E397-48DC-B5F2-F0FCE0AA7923}" dt="2024-03-27T06:45:03.521" v="14706" actId="1076"/>
          <ac:spMkLst>
            <pc:docMk/>
            <pc:sldMk cId="2458807537" sldId="656"/>
            <ac:spMk id="7" creationId="{F2E423E0-19B3-5FEA-8FC8-2AEB6D19972A}"/>
          </ac:spMkLst>
        </pc:spChg>
        <pc:spChg chg="add mod">
          <ac:chgData name="易涛 王" userId="b8e330c323f6491d" providerId="LiveId" clId="{9B480651-E397-48DC-B5F2-F0FCE0AA7923}" dt="2024-03-27T06:44:36.220" v="14691" actId="1076"/>
          <ac:spMkLst>
            <pc:docMk/>
            <pc:sldMk cId="2458807537" sldId="656"/>
            <ac:spMk id="8" creationId="{DF07FD0C-DCAB-A9E6-0D55-B992E7847DAE}"/>
          </ac:spMkLst>
        </pc:spChg>
        <pc:spChg chg="add mod">
          <ac:chgData name="易涛 王" userId="b8e330c323f6491d" providerId="LiveId" clId="{9B480651-E397-48DC-B5F2-F0FCE0AA7923}" dt="2024-03-27T06:44:49.623" v="14700" actId="1076"/>
          <ac:spMkLst>
            <pc:docMk/>
            <pc:sldMk cId="2458807537" sldId="656"/>
            <ac:spMk id="9" creationId="{19256B4D-4045-D7C6-14C4-562F48F2EE0B}"/>
          </ac:spMkLst>
        </pc:spChg>
        <pc:spChg chg="add mod">
          <ac:chgData name="易涛 王" userId="b8e330c323f6491d" providerId="LiveId" clId="{9B480651-E397-48DC-B5F2-F0FCE0AA7923}" dt="2024-03-27T06:45:02.318" v="14705" actId="1076"/>
          <ac:spMkLst>
            <pc:docMk/>
            <pc:sldMk cId="2458807537" sldId="656"/>
            <ac:spMk id="10" creationId="{FFBC442C-6FF6-1B13-FAD2-600EAC5BC901}"/>
          </ac:spMkLst>
        </pc:spChg>
      </pc:sldChg>
      <pc:sldChg chg="addSp delSp modSp mod modNotesTx">
        <pc:chgData name="易涛 王" userId="b8e330c323f6491d" providerId="LiveId" clId="{9B480651-E397-48DC-B5F2-F0FCE0AA7923}" dt="2024-03-27T12:43:51.716" v="20092" actId="20577"/>
        <pc:sldMkLst>
          <pc:docMk/>
          <pc:sldMk cId="3291678711" sldId="657"/>
        </pc:sldMkLst>
        <pc:spChg chg="add del mod">
          <ac:chgData name="易涛 王" userId="b8e330c323f6491d" providerId="LiveId" clId="{9B480651-E397-48DC-B5F2-F0FCE0AA7923}" dt="2024-03-26T12:58:31.570" v="10401"/>
          <ac:spMkLst>
            <pc:docMk/>
            <pc:sldMk cId="3291678711" sldId="657"/>
            <ac:spMk id="5" creationId="{A10DEF80-EBDB-2A64-EA2E-E98BB4A4EF49}"/>
          </ac:spMkLst>
        </pc:spChg>
        <pc:spChg chg="del mod">
          <ac:chgData name="易涛 王" userId="b8e330c323f6491d" providerId="LiveId" clId="{9B480651-E397-48DC-B5F2-F0FCE0AA7923}" dt="2024-03-26T12:58:28.543" v="10396" actId="478"/>
          <ac:spMkLst>
            <pc:docMk/>
            <pc:sldMk cId="3291678711" sldId="657"/>
            <ac:spMk id="6" creationId="{403642F9-862F-34D7-188B-7BCB2F87A8A3}"/>
          </ac:spMkLst>
        </pc:spChg>
        <pc:spChg chg="add mod">
          <ac:chgData name="易涛 王" userId="b8e330c323f6491d" providerId="LiveId" clId="{9B480651-E397-48DC-B5F2-F0FCE0AA7923}" dt="2024-03-26T12:58:29.876" v="10398"/>
          <ac:spMkLst>
            <pc:docMk/>
            <pc:sldMk cId="3291678711" sldId="657"/>
            <ac:spMk id="7" creationId="{FC9619D3-C29D-6774-CD05-D7CFB801C059}"/>
          </ac:spMkLst>
        </pc:spChg>
        <pc:spChg chg="add mod">
          <ac:chgData name="易涛 王" userId="b8e330c323f6491d" providerId="LiveId" clId="{9B480651-E397-48DC-B5F2-F0FCE0AA7923}" dt="2024-03-26T12:58:30.969" v="10400"/>
          <ac:spMkLst>
            <pc:docMk/>
            <pc:sldMk cId="3291678711" sldId="657"/>
            <ac:spMk id="8" creationId="{33B1E2B3-FB8F-01EC-BAF7-D43147A9BE13}"/>
          </ac:spMkLst>
        </pc:spChg>
        <pc:spChg chg="add mod">
          <ac:chgData name="易涛 王" userId="b8e330c323f6491d" providerId="LiveId" clId="{9B480651-E397-48DC-B5F2-F0FCE0AA7923}" dt="2024-03-27T12:43:51.716" v="20092" actId="20577"/>
          <ac:spMkLst>
            <pc:docMk/>
            <pc:sldMk cId="3291678711" sldId="657"/>
            <ac:spMk id="9" creationId="{E2B708A6-AC2C-50A7-3D15-13AE43841492}"/>
          </ac:spMkLst>
        </pc:spChg>
      </pc:sldChg>
      <pc:sldChg chg="del">
        <pc:chgData name="易涛 王" userId="b8e330c323f6491d" providerId="LiveId" clId="{9B480651-E397-48DC-B5F2-F0FCE0AA7923}" dt="2024-03-25T13:39:13.934" v="9176" actId="47"/>
        <pc:sldMkLst>
          <pc:docMk/>
          <pc:sldMk cId="1689690063" sldId="659"/>
        </pc:sldMkLst>
      </pc:sldChg>
      <pc:sldChg chg="del">
        <pc:chgData name="易涛 王" userId="b8e330c323f6491d" providerId="LiveId" clId="{9B480651-E397-48DC-B5F2-F0FCE0AA7923}" dt="2024-03-25T13:39:14.295" v="9181" actId="47"/>
        <pc:sldMkLst>
          <pc:docMk/>
          <pc:sldMk cId="2686716262" sldId="660"/>
        </pc:sldMkLst>
      </pc:sldChg>
      <pc:sldChg chg="del">
        <pc:chgData name="易涛 王" userId="b8e330c323f6491d" providerId="LiveId" clId="{9B480651-E397-48DC-B5F2-F0FCE0AA7923}" dt="2024-03-25T13:39:14.163" v="9179" actId="47"/>
        <pc:sldMkLst>
          <pc:docMk/>
          <pc:sldMk cId="2562498224" sldId="661"/>
        </pc:sldMkLst>
      </pc:sldChg>
      <pc:sldChg chg="del">
        <pc:chgData name="易涛 王" userId="b8e330c323f6491d" providerId="LiveId" clId="{9B480651-E397-48DC-B5F2-F0FCE0AA7923}" dt="2024-03-25T13:39:14.200" v="9180" actId="47"/>
        <pc:sldMkLst>
          <pc:docMk/>
          <pc:sldMk cId="1959696594" sldId="662"/>
        </pc:sldMkLst>
      </pc:sldChg>
      <pc:sldChg chg="addSp modSp mod modNotesTx">
        <pc:chgData name="易涛 王" userId="b8e330c323f6491d" providerId="LiveId" clId="{9B480651-E397-48DC-B5F2-F0FCE0AA7923}" dt="2024-03-27T05:58:47.393" v="13053" actId="20577"/>
        <pc:sldMkLst>
          <pc:docMk/>
          <pc:sldMk cId="2022094080" sldId="663"/>
        </pc:sldMkLst>
        <pc:picChg chg="mod">
          <ac:chgData name="易涛 王" userId="b8e330c323f6491d" providerId="LiveId" clId="{9B480651-E397-48DC-B5F2-F0FCE0AA7923}" dt="2024-03-27T05:57:15.299" v="12693" actId="1076"/>
          <ac:picMkLst>
            <pc:docMk/>
            <pc:sldMk cId="2022094080" sldId="663"/>
            <ac:picMk id="5" creationId="{99B374A9-9E72-0A4F-85D6-B7AF4DA8E4A9}"/>
          </ac:picMkLst>
        </pc:picChg>
        <pc:picChg chg="mod">
          <ac:chgData name="易涛 王" userId="b8e330c323f6491d" providerId="LiveId" clId="{9B480651-E397-48DC-B5F2-F0FCE0AA7923}" dt="2024-03-27T05:57:11.191" v="12690" actId="1076"/>
          <ac:picMkLst>
            <pc:docMk/>
            <pc:sldMk cId="2022094080" sldId="663"/>
            <ac:picMk id="6" creationId="{7B31E2C6-3D3B-EFB4-6F42-A929225E1363}"/>
          </ac:picMkLst>
        </pc:picChg>
        <pc:picChg chg="add mod">
          <ac:chgData name="易涛 王" userId="b8e330c323f6491d" providerId="LiveId" clId="{9B480651-E397-48DC-B5F2-F0FCE0AA7923}" dt="2024-03-27T05:57:17.955" v="12694" actId="1076"/>
          <ac:picMkLst>
            <pc:docMk/>
            <pc:sldMk cId="2022094080" sldId="663"/>
            <ac:picMk id="7" creationId="{3B3ED1A1-4519-72A8-009E-B7859FBF6513}"/>
          </ac:picMkLst>
        </pc:picChg>
        <pc:picChg chg="mod">
          <ac:chgData name="易涛 王" userId="b8e330c323f6491d" providerId="LiveId" clId="{9B480651-E397-48DC-B5F2-F0FCE0AA7923}" dt="2024-03-27T05:57:14.314" v="12692" actId="1076"/>
          <ac:picMkLst>
            <pc:docMk/>
            <pc:sldMk cId="2022094080" sldId="663"/>
            <ac:picMk id="1026" creationId="{3B12CB24-C302-4945-AA3E-CB1374E24CB3}"/>
          </ac:picMkLst>
        </pc:picChg>
      </pc:sldChg>
      <pc:sldChg chg="addSp modSp mod ord modClrScheme chgLayout modNotesTx">
        <pc:chgData name="易涛 王" userId="b8e330c323f6491d" providerId="LiveId" clId="{9B480651-E397-48DC-B5F2-F0FCE0AA7923}" dt="2024-03-28T10:31:44.694" v="20171" actId="700"/>
        <pc:sldMkLst>
          <pc:docMk/>
          <pc:sldMk cId="3054492175" sldId="664"/>
        </pc:sldMkLst>
        <pc:spChg chg="mod ord">
          <ac:chgData name="易涛 王" userId="b8e330c323f6491d" providerId="LiveId" clId="{9B480651-E397-48DC-B5F2-F0FCE0AA7923}" dt="2024-03-28T10:31:44.694" v="20171" actId="700"/>
          <ac:spMkLst>
            <pc:docMk/>
            <pc:sldMk cId="3054492175" sldId="664"/>
            <ac:spMk id="2" creationId="{8E92F2D4-DF3F-23AC-C614-EB4E5546CE5B}"/>
          </ac:spMkLst>
        </pc:spChg>
        <pc:spChg chg="mod ord">
          <ac:chgData name="易涛 王" userId="b8e330c323f6491d" providerId="LiveId" clId="{9B480651-E397-48DC-B5F2-F0FCE0AA7923}" dt="2024-03-28T10:31:44.694" v="20171" actId="700"/>
          <ac:spMkLst>
            <pc:docMk/>
            <pc:sldMk cId="3054492175" sldId="664"/>
            <ac:spMk id="3" creationId="{42F59781-9740-9F43-3291-B753EEB5B800}"/>
          </ac:spMkLst>
        </pc:spChg>
        <pc:spChg chg="mod ord">
          <ac:chgData name="易涛 王" userId="b8e330c323f6491d" providerId="LiveId" clId="{9B480651-E397-48DC-B5F2-F0FCE0AA7923}" dt="2024-03-28T10:31:44.694" v="20171" actId="700"/>
          <ac:spMkLst>
            <pc:docMk/>
            <pc:sldMk cId="3054492175" sldId="664"/>
            <ac:spMk id="4" creationId="{DB00BEBA-3396-0C66-698C-69E8C7707B03}"/>
          </ac:spMkLst>
        </pc:spChg>
        <pc:picChg chg="add mod">
          <ac:chgData name="易涛 王" userId="b8e330c323f6491d" providerId="LiveId" clId="{9B480651-E397-48DC-B5F2-F0FCE0AA7923}" dt="2024-03-25T09:12:15.427" v="6002" actId="1076"/>
          <ac:picMkLst>
            <pc:docMk/>
            <pc:sldMk cId="3054492175" sldId="664"/>
            <ac:picMk id="5" creationId="{205AA7DA-95D3-9D44-83B3-D4530CADC67A}"/>
          </ac:picMkLst>
        </pc:picChg>
      </pc:sldChg>
      <pc:sldChg chg="modSp mod modClrScheme chgLayout modNotesTx">
        <pc:chgData name="易涛 王" userId="b8e330c323f6491d" providerId="LiveId" clId="{9B480651-E397-48DC-B5F2-F0FCE0AA7923}" dt="2024-03-28T10:31:27.563" v="20166" actId="700"/>
        <pc:sldMkLst>
          <pc:docMk/>
          <pc:sldMk cId="1103914490" sldId="665"/>
        </pc:sldMkLst>
        <pc:spChg chg="mod ord">
          <ac:chgData name="易涛 王" userId="b8e330c323f6491d" providerId="LiveId" clId="{9B480651-E397-48DC-B5F2-F0FCE0AA7923}" dt="2024-03-28T10:31:27.563" v="20166" actId="700"/>
          <ac:spMkLst>
            <pc:docMk/>
            <pc:sldMk cId="1103914490" sldId="665"/>
            <ac:spMk id="2" creationId="{B325F8F9-37F5-ABE9-AD91-8FC756229AA4}"/>
          </ac:spMkLst>
        </pc:spChg>
        <pc:spChg chg="mod ord">
          <ac:chgData name="易涛 王" userId="b8e330c323f6491d" providerId="LiveId" clId="{9B480651-E397-48DC-B5F2-F0FCE0AA7923}" dt="2024-03-28T10:31:27.563" v="20166" actId="700"/>
          <ac:spMkLst>
            <pc:docMk/>
            <pc:sldMk cId="1103914490" sldId="665"/>
            <ac:spMk id="3" creationId="{5B49B935-9DCA-9CDB-D96A-02B1A2E35BB1}"/>
          </ac:spMkLst>
        </pc:spChg>
        <pc:spChg chg="mod ord">
          <ac:chgData name="易涛 王" userId="b8e330c323f6491d" providerId="LiveId" clId="{9B480651-E397-48DC-B5F2-F0FCE0AA7923}" dt="2024-03-28T10:31:27.563" v="20166" actId="700"/>
          <ac:spMkLst>
            <pc:docMk/>
            <pc:sldMk cId="1103914490" sldId="665"/>
            <ac:spMk id="4" creationId="{7B703C44-3576-49E6-89E5-FD36FC9692D5}"/>
          </ac:spMkLst>
        </pc:spChg>
        <pc:spChg chg="mod">
          <ac:chgData name="易涛 王" userId="b8e330c323f6491d" providerId="LiveId" clId="{9B480651-E397-48DC-B5F2-F0FCE0AA7923}" dt="2024-03-27T06:35:20.701" v="14565" actId="2711"/>
          <ac:spMkLst>
            <pc:docMk/>
            <pc:sldMk cId="1103914490" sldId="665"/>
            <ac:spMk id="11" creationId="{07D0C57D-2774-974A-91F5-6C8106B2129D}"/>
          </ac:spMkLst>
        </pc:spChg>
        <pc:spChg chg="mod">
          <ac:chgData name="易涛 王" userId="b8e330c323f6491d" providerId="LiveId" clId="{9B480651-E397-48DC-B5F2-F0FCE0AA7923}" dt="2024-03-27T06:35:20.192" v="14564" actId="2711"/>
          <ac:spMkLst>
            <pc:docMk/>
            <pc:sldMk cId="1103914490" sldId="665"/>
            <ac:spMk id="12" creationId="{8C7E2D07-F1B2-FE4A-B10A-ABEDB6D5D17A}"/>
          </ac:spMkLst>
        </pc:spChg>
      </pc:sldChg>
      <pc:sldChg chg="modSp del mod ord">
        <pc:chgData name="易涛 王" userId="b8e330c323f6491d" providerId="LiveId" clId="{9B480651-E397-48DC-B5F2-F0FCE0AA7923}" dt="2024-03-25T02:49:27.496" v="1776" actId="47"/>
        <pc:sldMkLst>
          <pc:docMk/>
          <pc:sldMk cId="3486091135" sldId="666"/>
        </pc:sldMkLst>
        <pc:spChg chg="mod">
          <ac:chgData name="易涛 王" userId="b8e330c323f6491d" providerId="LiveId" clId="{9B480651-E397-48DC-B5F2-F0FCE0AA7923}" dt="2024-03-25T01:51:02.391" v="413" actId="21"/>
          <ac:spMkLst>
            <pc:docMk/>
            <pc:sldMk cId="3486091135" sldId="666"/>
            <ac:spMk id="3" creationId="{B315F14F-F376-7C93-6C8B-9123680CC345}"/>
          </ac:spMkLst>
        </pc:spChg>
      </pc:sldChg>
      <pc:sldChg chg="del">
        <pc:chgData name="易涛 王" userId="b8e330c323f6491d" providerId="LiveId" clId="{9B480651-E397-48DC-B5F2-F0FCE0AA7923}" dt="2024-03-25T13:17:42.406" v="8532" actId="47"/>
        <pc:sldMkLst>
          <pc:docMk/>
          <pc:sldMk cId="2151254928" sldId="667"/>
        </pc:sldMkLst>
      </pc:sldChg>
      <pc:sldChg chg="del">
        <pc:chgData name="易涛 王" userId="b8e330c323f6491d" providerId="LiveId" clId="{9B480651-E397-48DC-B5F2-F0FCE0AA7923}" dt="2024-03-25T07:56:04.652" v="4315" actId="47"/>
        <pc:sldMkLst>
          <pc:docMk/>
          <pc:sldMk cId="2218987265" sldId="668"/>
        </pc:sldMkLst>
      </pc:sldChg>
      <pc:sldChg chg="del">
        <pc:chgData name="易涛 王" userId="b8e330c323f6491d" providerId="LiveId" clId="{9B480651-E397-48DC-B5F2-F0FCE0AA7923}" dt="2024-03-25T07:56:06.471" v="4318" actId="47"/>
        <pc:sldMkLst>
          <pc:docMk/>
          <pc:sldMk cId="3820495372" sldId="669"/>
        </pc:sldMkLst>
      </pc:sldChg>
      <pc:sldChg chg="modSp add del mod modNotesTx">
        <pc:chgData name="易涛 王" userId="b8e330c323f6491d" providerId="LiveId" clId="{9B480651-E397-48DC-B5F2-F0FCE0AA7923}" dt="2024-03-26T13:12:02.472" v="11121" actId="47"/>
        <pc:sldMkLst>
          <pc:docMk/>
          <pc:sldMk cId="3780379966" sldId="670"/>
        </pc:sldMkLst>
        <pc:spChg chg="mod">
          <ac:chgData name="易涛 王" userId="b8e330c323f6491d" providerId="LiveId" clId="{9B480651-E397-48DC-B5F2-F0FCE0AA7923}" dt="2024-03-26T13:11:52.157" v="11116" actId="21"/>
          <ac:spMkLst>
            <pc:docMk/>
            <pc:sldMk cId="3780379966" sldId="670"/>
            <ac:spMk id="3" creationId="{1BE72A83-14A6-C791-1ECC-9C005A22319D}"/>
          </ac:spMkLst>
        </pc:spChg>
      </pc:sldChg>
      <pc:sldChg chg="del">
        <pc:chgData name="易涛 王" userId="b8e330c323f6491d" providerId="LiveId" clId="{9B480651-E397-48DC-B5F2-F0FCE0AA7923}" dt="2024-03-25T07:56:05.365" v="4316" actId="47"/>
        <pc:sldMkLst>
          <pc:docMk/>
          <pc:sldMk cId="3099167774" sldId="671"/>
        </pc:sldMkLst>
      </pc:sldChg>
      <pc:sldChg chg="del">
        <pc:chgData name="易涛 王" userId="b8e330c323f6491d" providerId="LiveId" clId="{9B480651-E397-48DC-B5F2-F0FCE0AA7923}" dt="2024-03-25T07:56:05.926" v="4317" actId="47"/>
        <pc:sldMkLst>
          <pc:docMk/>
          <pc:sldMk cId="3454568916" sldId="672"/>
        </pc:sldMkLst>
      </pc:sldChg>
      <pc:sldChg chg="del">
        <pc:chgData name="易涛 王" userId="b8e330c323f6491d" providerId="LiveId" clId="{9B480651-E397-48DC-B5F2-F0FCE0AA7923}" dt="2024-03-25T07:56:07.209" v="4319" actId="47"/>
        <pc:sldMkLst>
          <pc:docMk/>
          <pc:sldMk cId="3135767526" sldId="673"/>
        </pc:sldMkLst>
      </pc:sldChg>
      <pc:sldChg chg="del">
        <pc:chgData name="易涛 王" userId="b8e330c323f6491d" providerId="LiveId" clId="{9B480651-E397-48DC-B5F2-F0FCE0AA7923}" dt="2024-03-25T07:56:08.399" v="4320" actId="47"/>
        <pc:sldMkLst>
          <pc:docMk/>
          <pc:sldMk cId="303493417" sldId="674"/>
        </pc:sldMkLst>
      </pc:sldChg>
      <pc:sldChg chg="addSp delSp modSp del mod ord">
        <pc:chgData name="易涛 王" userId="b8e330c323f6491d" providerId="LiveId" clId="{9B480651-E397-48DC-B5F2-F0FCE0AA7923}" dt="2024-03-25T08:11:17.301" v="4607" actId="47"/>
        <pc:sldMkLst>
          <pc:docMk/>
          <pc:sldMk cId="3666218849" sldId="675"/>
        </pc:sldMkLst>
        <pc:spChg chg="add del mod">
          <ac:chgData name="易涛 王" userId="b8e330c323f6491d" providerId="LiveId" clId="{9B480651-E397-48DC-B5F2-F0FCE0AA7923}" dt="2024-03-25T08:10:05.062" v="4531" actId="21"/>
          <ac:spMkLst>
            <pc:docMk/>
            <pc:sldMk cId="3666218849" sldId="675"/>
            <ac:spMk id="6" creationId="{D7969164-934C-FF2D-C42C-91430F5777CF}"/>
          </ac:spMkLst>
        </pc:spChg>
        <pc:spChg chg="add mod">
          <ac:chgData name="易涛 王" userId="b8e330c323f6491d" providerId="LiveId" clId="{9B480651-E397-48DC-B5F2-F0FCE0AA7923}" dt="2024-03-25T08:11:04.581" v="4602" actId="21"/>
          <ac:spMkLst>
            <pc:docMk/>
            <pc:sldMk cId="3666218849" sldId="675"/>
            <ac:spMk id="8" creationId="{70F8C7BD-7E13-096F-A76D-1AFE7E7799D1}"/>
          </ac:spMkLst>
        </pc:spChg>
        <pc:picChg chg="add del">
          <ac:chgData name="易涛 王" userId="b8e330c323f6491d" providerId="LiveId" clId="{9B480651-E397-48DC-B5F2-F0FCE0AA7923}" dt="2024-03-25T08:11:04.581" v="4602" actId="21"/>
          <ac:picMkLst>
            <pc:docMk/>
            <pc:sldMk cId="3666218849" sldId="675"/>
            <ac:picMk id="5" creationId="{205AA7DA-95D3-9D44-83B3-D4530CADC67A}"/>
          </ac:picMkLst>
        </pc:picChg>
      </pc:sldChg>
      <pc:sldChg chg="addSp delSp modSp add del mod ord modNotesTx">
        <pc:chgData name="易涛 王" userId="b8e330c323f6491d" providerId="LiveId" clId="{9B480651-E397-48DC-B5F2-F0FCE0AA7923}" dt="2024-03-25T09:23:07.823" v="6059" actId="47"/>
        <pc:sldMkLst>
          <pc:docMk/>
          <pc:sldMk cId="4195242091" sldId="676"/>
        </pc:sldMkLst>
        <pc:spChg chg="mod">
          <ac:chgData name="易涛 王" userId="b8e330c323f6491d" providerId="LiveId" clId="{9B480651-E397-48DC-B5F2-F0FCE0AA7923}" dt="2024-03-25T08:43:33.116" v="5114"/>
          <ac:spMkLst>
            <pc:docMk/>
            <pc:sldMk cId="4195242091" sldId="676"/>
            <ac:spMk id="4" creationId="{15771397-F5BE-2444-8634-413438BDB08B}"/>
          </ac:spMkLst>
        </pc:spChg>
        <pc:spChg chg="add del mod">
          <ac:chgData name="易涛 王" userId="b8e330c323f6491d" providerId="LiveId" clId="{9B480651-E397-48DC-B5F2-F0FCE0AA7923}" dt="2024-03-25T09:14:01.100" v="6037" actId="21"/>
          <ac:spMkLst>
            <pc:docMk/>
            <pc:sldMk cId="4195242091" sldId="676"/>
            <ac:spMk id="6" creationId="{70CA1835-EE56-6757-CCFE-FFB12279AAE8}"/>
          </ac:spMkLst>
        </pc:spChg>
        <pc:spChg chg="add mod ord">
          <ac:chgData name="易涛 王" userId="b8e330c323f6491d" providerId="LiveId" clId="{9B480651-E397-48DC-B5F2-F0FCE0AA7923}" dt="2024-03-25T08:28:10.592" v="4980" actId="164"/>
          <ac:spMkLst>
            <pc:docMk/>
            <pc:sldMk cId="4195242091" sldId="676"/>
            <ac:spMk id="7" creationId="{F8D8D851-BA99-E52C-7ED5-259E4881F2F5}"/>
          </ac:spMkLst>
        </pc:spChg>
        <pc:spChg chg="add mod ord">
          <ac:chgData name="易涛 王" userId="b8e330c323f6491d" providerId="LiveId" clId="{9B480651-E397-48DC-B5F2-F0FCE0AA7923}" dt="2024-03-25T08:28:10.592" v="4980" actId="164"/>
          <ac:spMkLst>
            <pc:docMk/>
            <pc:sldMk cId="4195242091" sldId="676"/>
            <ac:spMk id="8" creationId="{3F2554A6-F8F2-AF0C-93D8-EB163AD9CA72}"/>
          </ac:spMkLst>
        </pc:spChg>
        <pc:spChg chg="add mod ord">
          <ac:chgData name="易涛 王" userId="b8e330c323f6491d" providerId="LiveId" clId="{9B480651-E397-48DC-B5F2-F0FCE0AA7923}" dt="2024-03-25T08:28:10.592" v="4980" actId="164"/>
          <ac:spMkLst>
            <pc:docMk/>
            <pc:sldMk cId="4195242091" sldId="676"/>
            <ac:spMk id="9" creationId="{A4F5824C-0EFC-4716-5897-3B35D1A726BA}"/>
          </ac:spMkLst>
        </pc:spChg>
        <pc:spChg chg="add mod ord">
          <ac:chgData name="易涛 王" userId="b8e330c323f6491d" providerId="LiveId" clId="{9B480651-E397-48DC-B5F2-F0FCE0AA7923}" dt="2024-03-25T08:28:10.592" v="4980" actId="164"/>
          <ac:spMkLst>
            <pc:docMk/>
            <pc:sldMk cId="4195242091" sldId="676"/>
            <ac:spMk id="10" creationId="{62430FE4-C304-7C17-A420-4A34A354756C}"/>
          </ac:spMkLst>
        </pc:spChg>
        <pc:spChg chg="add del mod">
          <ac:chgData name="易涛 王" userId="b8e330c323f6491d" providerId="LiveId" clId="{9B480651-E397-48DC-B5F2-F0FCE0AA7923}" dt="2024-03-25T09:14:01.100" v="6037" actId="21"/>
          <ac:spMkLst>
            <pc:docMk/>
            <pc:sldMk cId="4195242091" sldId="676"/>
            <ac:spMk id="11" creationId="{746C9D97-B37B-3764-1AFE-9D9D29640F75}"/>
          </ac:spMkLst>
        </pc:spChg>
        <pc:spChg chg="add mod">
          <ac:chgData name="易涛 王" userId="b8e330c323f6491d" providerId="LiveId" clId="{9B480651-E397-48DC-B5F2-F0FCE0AA7923}" dt="2024-03-25T08:28:04.173" v="4978" actId="164"/>
          <ac:spMkLst>
            <pc:docMk/>
            <pc:sldMk cId="4195242091" sldId="676"/>
            <ac:spMk id="12" creationId="{27690425-0593-A943-87FD-8658E5CF9831}"/>
          </ac:spMkLst>
        </pc:spChg>
        <pc:spChg chg="add mod">
          <ac:chgData name="易涛 王" userId="b8e330c323f6491d" providerId="LiveId" clId="{9B480651-E397-48DC-B5F2-F0FCE0AA7923}" dt="2024-03-25T08:28:04.173" v="4978" actId="164"/>
          <ac:spMkLst>
            <pc:docMk/>
            <pc:sldMk cId="4195242091" sldId="676"/>
            <ac:spMk id="13" creationId="{407F5B9E-C328-2157-E4D9-D0748BA3312D}"/>
          </ac:spMkLst>
        </pc:spChg>
        <pc:spChg chg="add mod">
          <ac:chgData name="易涛 王" userId="b8e330c323f6491d" providerId="LiveId" clId="{9B480651-E397-48DC-B5F2-F0FCE0AA7923}" dt="2024-03-25T08:28:04.173" v="4978" actId="164"/>
          <ac:spMkLst>
            <pc:docMk/>
            <pc:sldMk cId="4195242091" sldId="676"/>
            <ac:spMk id="14" creationId="{EFE1A13C-C9BB-E6B9-4787-5094E0C5823E}"/>
          </ac:spMkLst>
        </pc:spChg>
        <pc:spChg chg="add mod">
          <ac:chgData name="易涛 王" userId="b8e330c323f6491d" providerId="LiveId" clId="{9B480651-E397-48DC-B5F2-F0FCE0AA7923}" dt="2024-03-25T08:28:04.173" v="4978" actId="164"/>
          <ac:spMkLst>
            <pc:docMk/>
            <pc:sldMk cId="4195242091" sldId="676"/>
            <ac:spMk id="15" creationId="{C8355C53-040C-C832-DE3B-F92B5300EE25}"/>
          </ac:spMkLst>
        </pc:spChg>
        <pc:spChg chg="add del mod">
          <ac:chgData name="易涛 王" userId="b8e330c323f6491d" providerId="LiveId" clId="{9B480651-E397-48DC-B5F2-F0FCE0AA7923}" dt="2024-03-25T09:14:01.100" v="6037" actId="21"/>
          <ac:spMkLst>
            <pc:docMk/>
            <pc:sldMk cId="4195242091" sldId="676"/>
            <ac:spMk id="18" creationId="{CA351C90-E501-E136-E85C-8AFC88E69FE9}"/>
          </ac:spMkLst>
        </pc:spChg>
        <pc:spChg chg="add del mod">
          <ac:chgData name="易涛 王" userId="b8e330c323f6491d" providerId="LiveId" clId="{9B480651-E397-48DC-B5F2-F0FCE0AA7923}" dt="2024-03-25T09:14:01.100" v="6037" actId="21"/>
          <ac:spMkLst>
            <pc:docMk/>
            <pc:sldMk cId="4195242091" sldId="676"/>
            <ac:spMk id="19" creationId="{779F2CEF-8656-EAB5-920D-92664DBB3322}"/>
          </ac:spMkLst>
        </pc:spChg>
        <pc:spChg chg="mod">
          <ac:chgData name="易涛 王" userId="b8e330c323f6491d" providerId="LiveId" clId="{9B480651-E397-48DC-B5F2-F0FCE0AA7923}" dt="2024-03-25T08:29:22.808" v="4986"/>
          <ac:spMkLst>
            <pc:docMk/>
            <pc:sldMk cId="4195242091" sldId="676"/>
            <ac:spMk id="21" creationId="{F6810B57-944E-9101-656E-929C55898A7A}"/>
          </ac:spMkLst>
        </pc:spChg>
        <pc:spChg chg="mod">
          <ac:chgData name="易涛 王" userId="b8e330c323f6491d" providerId="LiveId" clId="{9B480651-E397-48DC-B5F2-F0FCE0AA7923}" dt="2024-03-25T08:29:22.808" v="4986"/>
          <ac:spMkLst>
            <pc:docMk/>
            <pc:sldMk cId="4195242091" sldId="676"/>
            <ac:spMk id="22" creationId="{03E5D8EC-74AF-21F0-9B43-8EAECD8C1ECB}"/>
          </ac:spMkLst>
        </pc:spChg>
        <pc:spChg chg="mod">
          <ac:chgData name="易涛 王" userId="b8e330c323f6491d" providerId="LiveId" clId="{9B480651-E397-48DC-B5F2-F0FCE0AA7923}" dt="2024-03-25T08:29:22.808" v="4986"/>
          <ac:spMkLst>
            <pc:docMk/>
            <pc:sldMk cId="4195242091" sldId="676"/>
            <ac:spMk id="23" creationId="{4201A676-FAD8-077A-D1D2-6394D8E6C644}"/>
          </ac:spMkLst>
        </pc:spChg>
        <pc:spChg chg="mod">
          <ac:chgData name="易涛 王" userId="b8e330c323f6491d" providerId="LiveId" clId="{9B480651-E397-48DC-B5F2-F0FCE0AA7923}" dt="2024-03-25T08:29:22.808" v="4986"/>
          <ac:spMkLst>
            <pc:docMk/>
            <pc:sldMk cId="4195242091" sldId="676"/>
            <ac:spMk id="24" creationId="{9918285B-8750-63DB-9287-2545CF540CC5}"/>
          </ac:spMkLst>
        </pc:spChg>
        <pc:spChg chg="add del mod">
          <ac:chgData name="易涛 王" userId="b8e330c323f6491d" providerId="LiveId" clId="{9B480651-E397-48DC-B5F2-F0FCE0AA7923}" dt="2024-03-25T09:14:01.100" v="6037" actId="21"/>
          <ac:spMkLst>
            <pc:docMk/>
            <pc:sldMk cId="4195242091" sldId="676"/>
            <ac:spMk id="27" creationId="{D2661721-F38E-6D9C-D164-A064BF2D342F}"/>
          </ac:spMkLst>
        </pc:spChg>
        <pc:spChg chg="add del mod">
          <ac:chgData name="易涛 王" userId="b8e330c323f6491d" providerId="LiveId" clId="{9B480651-E397-48DC-B5F2-F0FCE0AA7923}" dt="2024-03-25T09:14:01.100" v="6037" actId="21"/>
          <ac:spMkLst>
            <pc:docMk/>
            <pc:sldMk cId="4195242091" sldId="676"/>
            <ac:spMk id="34" creationId="{74DEE4A2-0156-9A58-E636-2CA5E6D6B2A0}"/>
          </ac:spMkLst>
        </pc:spChg>
        <pc:spChg chg="add del mod">
          <ac:chgData name="易涛 王" userId="b8e330c323f6491d" providerId="LiveId" clId="{9B480651-E397-48DC-B5F2-F0FCE0AA7923}" dt="2024-03-25T09:14:01.100" v="6037" actId="21"/>
          <ac:spMkLst>
            <pc:docMk/>
            <pc:sldMk cId="4195242091" sldId="676"/>
            <ac:spMk id="37" creationId="{6E92750C-D614-CD78-C9D0-1DE0C94E5702}"/>
          </ac:spMkLst>
        </pc:spChg>
        <pc:spChg chg="add del mod">
          <ac:chgData name="易涛 王" userId="b8e330c323f6491d" providerId="LiveId" clId="{9B480651-E397-48DC-B5F2-F0FCE0AA7923}" dt="2024-03-25T09:14:01.100" v="6037" actId="21"/>
          <ac:spMkLst>
            <pc:docMk/>
            <pc:sldMk cId="4195242091" sldId="676"/>
            <ac:spMk id="38" creationId="{1A6DB46D-D945-FF1C-87BD-971F2AAAFE8F}"/>
          </ac:spMkLst>
        </pc:spChg>
        <pc:spChg chg="add mod">
          <ac:chgData name="易涛 王" userId="b8e330c323f6491d" providerId="LiveId" clId="{9B480651-E397-48DC-B5F2-F0FCE0AA7923}" dt="2024-03-25T08:34:41.005" v="5100"/>
          <ac:spMkLst>
            <pc:docMk/>
            <pc:sldMk cId="4195242091" sldId="676"/>
            <ac:spMk id="40" creationId="{D13CE1E8-4933-4810-33A0-CD4F3F261BFA}"/>
          </ac:spMkLst>
        </pc:spChg>
        <pc:spChg chg="add mod">
          <ac:chgData name="易涛 王" userId="b8e330c323f6491d" providerId="LiveId" clId="{9B480651-E397-48DC-B5F2-F0FCE0AA7923}" dt="2024-03-25T09:14:01.100" v="6037" actId="21"/>
          <ac:spMkLst>
            <pc:docMk/>
            <pc:sldMk cId="4195242091" sldId="676"/>
            <ac:spMk id="43" creationId="{327653D4-1ED7-3E2F-2FF0-AB0DEC9D271A}"/>
          </ac:spMkLst>
        </pc:spChg>
        <pc:grpChg chg="add del mod">
          <ac:chgData name="易涛 王" userId="b8e330c323f6491d" providerId="LiveId" clId="{9B480651-E397-48DC-B5F2-F0FCE0AA7923}" dt="2024-03-25T09:14:01.100" v="6037" actId="21"/>
          <ac:grpSpMkLst>
            <pc:docMk/>
            <pc:sldMk cId="4195242091" sldId="676"/>
            <ac:grpSpMk id="16" creationId="{56F37E03-C1C7-A414-BA5D-DE71D42D63AD}"/>
          </ac:grpSpMkLst>
        </pc:grpChg>
        <pc:grpChg chg="add del mod">
          <ac:chgData name="易涛 王" userId="b8e330c323f6491d" providerId="LiveId" clId="{9B480651-E397-48DC-B5F2-F0FCE0AA7923}" dt="2024-03-25T09:14:01.100" v="6037" actId="21"/>
          <ac:grpSpMkLst>
            <pc:docMk/>
            <pc:sldMk cId="4195242091" sldId="676"/>
            <ac:grpSpMk id="17" creationId="{36341393-FAE2-9CEB-A681-8475874037EC}"/>
          </ac:grpSpMkLst>
        </pc:grpChg>
        <pc:grpChg chg="add del mod">
          <ac:chgData name="易涛 王" userId="b8e330c323f6491d" providerId="LiveId" clId="{9B480651-E397-48DC-B5F2-F0FCE0AA7923}" dt="2024-03-25T09:14:01.100" v="6037" actId="21"/>
          <ac:grpSpMkLst>
            <pc:docMk/>
            <pc:sldMk cId="4195242091" sldId="676"/>
            <ac:grpSpMk id="20" creationId="{29DA1F16-5CAB-B281-04F8-34314FBB25E8}"/>
          </ac:grpSpMkLst>
        </pc:grpChg>
        <pc:picChg chg="del mod">
          <ac:chgData name="易涛 王" userId="b8e330c323f6491d" providerId="LiveId" clId="{9B480651-E397-48DC-B5F2-F0FCE0AA7923}" dt="2024-03-25T09:14:01.100" v="6037" actId="21"/>
          <ac:picMkLst>
            <pc:docMk/>
            <pc:sldMk cId="4195242091" sldId="676"/>
            <ac:picMk id="5" creationId="{E455C450-5AAD-A04C-AE2F-D7CD6A92A6C5}"/>
          </ac:picMkLst>
        </pc:picChg>
        <pc:cxnChg chg="add del mod">
          <ac:chgData name="易涛 王" userId="b8e330c323f6491d" providerId="LiveId" clId="{9B480651-E397-48DC-B5F2-F0FCE0AA7923}" dt="2024-03-25T08:30:49.563" v="4999" actId="478"/>
          <ac:cxnSpMkLst>
            <pc:docMk/>
            <pc:sldMk cId="4195242091" sldId="676"/>
            <ac:cxnSpMk id="26" creationId="{F0A69E04-C4EF-6574-2BDE-E3AAD2676482}"/>
          </ac:cxnSpMkLst>
        </pc:cxnChg>
        <pc:cxnChg chg="add del mod">
          <ac:chgData name="易涛 王" userId="b8e330c323f6491d" providerId="LiveId" clId="{9B480651-E397-48DC-B5F2-F0FCE0AA7923}" dt="2024-03-25T08:31:56.092" v="5066" actId="11529"/>
          <ac:cxnSpMkLst>
            <pc:docMk/>
            <pc:sldMk cId="4195242091" sldId="676"/>
            <ac:cxnSpMk id="29" creationId="{0C7C0FF2-53D5-AB0D-D2BD-6E6BADB7C1D5}"/>
          </ac:cxnSpMkLst>
        </pc:cxnChg>
        <pc:cxnChg chg="add del mod">
          <ac:chgData name="易涛 王" userId="b8e330c323f6491d" providerId="LiveId" clId="{9B480651-E397-48DC-B5F2-F0FCE0AA7923}" dt="2024-03-25T09:14:01.100" v="6037" actId="21"/>
          <ac:cxnSpMkLst>
            <pc:docMk/>
            <pc:sldMk cId="4195242091" sldId="676"/>
            <ac:cxnSpMk id="31" creationId="{FBA87EA3-72F8-9238-E8CA-17DB7162C4C3}"/>
          </ac:cxnSpMkLst>
        </pc:cxnChg>
        <pc:cxnChg chg="add del mod">
          <ac:chgData name="易涛 王" userId="b8e330c323f6491d" providerId="LiveId" clId="{9B480651-E397-48DC-B5F2-F0FCE0AA7923}" dt="2024-03-25T09:14:01.100" v="6037" actId="21"/>
          <ac:cxnSpMkLst>
            <pc:docMk/>
            <pc:sldMk cId="4195242091" sldId="676"/>
            <ac:cxnSpMk id="33" creationId="{2F6A6A37-0B75-DA14-E165-FE35FCE80AD3}"/>
          </ac:cxnSpMkLst>
        </pc:cxnChg>
      </pc:sldChg>
      <pc:sldChg chg="addSp delSp modSp mod ord modClrScheme chgLayout modNotesTx">
        <pc:chgData name="易涛 王" userId="b8e330c323f6491d" providerId="LiveId" clId="{9B480651-E397-48DC-B5F2-F0FCE0AA7923}" dt="2024-03-28T10:36:13.581" v="20238" actId="1076"/>
        <pc:sldMkLst>
          <pc:docMk/>
          <pc:sldMk cId="2779306962" sldId="677"/>
        </pc:sldMkLst>
        <pc:spChg chg="mod ord">
          <ac:chgData name="易涛 王" userId="b8e330c323f6491d" providerId="LiveId" clId="{9B480651-E397-48DC-B5F2-F0FCE0AA7923}" dt="2024-03-28T10:36:10.175" v="20237" actId="700"/>
          <ac:spMkLst>
            <pc:docMk/>
            <pc:sldMk cId="2779306962" sldId="677"/>
            <ac:spMk id="2" creationId="{00A63639-1AB8-D74D-9626-3D32B9150D37}"/>
          </ac:spMkLst>
        </pc:spChg>
        <pc:spChg chg="del mod">
          <ac:chgData name="易涛 王" userId="b8e330c323f6491d" providerId="LiveId" clId="{9B480651-E397-48DC-B5F2-F0FCE0AA7923}" dt="2024-03-25T13:08:59.164" v="8339" actId="478"/>
          <ac:spMkLst>
            <pc:docMk/>
            <pc:sldMk cId="2779306962" sldId="677"/>
            <ac:spMk id="3" creationId="{1CEBF96B-738C-124A-BEDA-18EFB6F5FB1C}"/>
          </ac:spMkLst>
        </pc:spChg>
        <pc:spChg chg="mod ord">
          <ac:chgData name="易涛 王" userId="b8e330c323f6491d" providerId="LiveId" clId="{9B480651-E397-48DC-B5F2-F0FCE0AA7923}" dt="2024-03-28T10:36:10.175" v="20237" actId="700"/>
          <ac:spMkLst>
            <pc:docMk/>
            <pc:sldMk cId="2779306962" sldId="677"/>
            <ac:spMk id="4" creationId="{A2D09FCE-D34C-EB48-B641-BF4A3CEDFB24}"/>
          </ac:spMkLst>
        </pc:spChg>
        <pc:spChg chg="add del mod">
          <ac:chgData name="易涛 王" userId="b8e330c323f6491d" providerId="LiveId" clId="{9B480651-E397-48DC-B5F2-F0FCE0AA7923}" dt="2024-03-25T13:09:19.297" v="8346" actId="21"/>
          <ac:spMkLst>
            <pc:docMk/>
            <pc:sldMk cId="2779306962" sldId="677"/>
            <ac:spMk id="11" creationId="{FD4606A3-0291-0502-201C-421478ACA8D5}"/>
          </ac:spMkLst>
        </pc:spChg>
        <pc:spChg chg="add del mod">
          <ac:chgData name="易涛 王" userId="b8e330c323f6491d" providerId="LiveId" clId="{9B480651-E397-48DC-B5F2-F0FCE0AA7923}" dt="2024-03-25T13:09:06.125" v="8341" actId="478"/>
          <ac:spMkLst>
            <pc:docMk/>
            <pc:sldMk cId="2779306962" sldId="677"/>
            <ac:spMk id="13" creationId="{5F99E5FC-0CA9-65D8-844E-DF209D066133}"/>
          </ac:spMkLst>
        </pc:spChg>
        <pc:spChg chg="add mod">
          <ac:chgData name="易涛 王" userId="b8e330c323f6491d" providerId="LiveId" clId="{9B480651-E397-48DC-B5F2-F0FCE0AA7923}" dt="2024-03-27T08:22:06.707" v="16483" actId="20577"/>
          <ac:spMkLst>
            <pc:docMk/>
            <pc:sldMk cId="2779306962" sldId="677"/>
            <ac:spMk id="14" creationId="{FD4606A3-0291-0502-201C-421478ACA8D5}"/>
          </ac:spMkLst>
        </pc:spChg>
        <pc:picChg chg="add mod">
          <ac:chgData name="易涛 王" userId="b8e330c323f6491d" providerId="LiveId" clId="{9B480651-E397-48DC-B5F2-F0FCE0AA7923}" dt="2024-03-27T08:25:26.484" v="16486" actId="1076"/>
          <ac:picMkLst>
            <pc:docMk/>
            <pc:sldMk cId="2779306962" sldId="677"/>
            <ac:picMk id="3" creationId="{F7075553-6220-E14D-C354-2DEADC264AF8}"/>
          </ac:picMkLst>
        </pc:picChg>
        <pc:picChg chg="add del mod">
          <ac:chgData name="易涛 王" userId="b8e330c323f6491d" providerId="LiveId" clId="{9B480651-E397-48DC-B5F2-F0FCE0AA7923}" dt="2024-03-25T07:07:43.469" v="4246" actId="21"/>
          <ac:picMkLst>
            <pc:docMk/>
            <pc:sldMk cId="2779306962" sldId="677"/>
            <ac:picMk id="6" creationId="{932C1451-326A-915C-B823-E882D0E7D173}"/>
          </ac:picMkLst>
        </pc:picChg>
        <pc:picChg chg="add del mod">
          <ac:chgData name="易涛 王" userId="b8e330c323f6491d" providerId="LiveId" clId="{9B480651-E397-48DC-B5F2-F0FCE0AA7923}" dt="2024-03-25T13:14:32.879" v="8420" actId="478"/>
          <ac:picMkLst>
            <pc:docMk/>
            <pc:sldMk cId="2779306962" sldId="677"/>
            <ac:picMk id="8" creationId="{83DB2F7F-01D8-0229-EADE-89088A313126}"/>
          </ac:picMkLst>
        </pc:picChg>
        <pc:picChg chg="add del mod">
          <ac:chgData name="易涛 王" userId="b8e330c323f6491d" providerId="LiveId" clId="{9B480651-E397-48DC-B5F2-F0FCE0AA7923}" dt="2024-03-25T13:14:41.351" v="8421" actId="478"/>
          <ac:picMkLst>
            <pc:docMk/>
            <pc:sldMk cId="2779306962" sldId="677"/>
            <ac:picMk id="10" creationId="{DDB5B46B-9C42-A1A3-55C2-44DD1320DC04}"/>
          </ac:picMkLst>
        </pc:picChg>
        <pc:picChg chg="add mod ord">
          <ac:chgData name="易涛 王" userId="b8e330c323f6491d" providerId="LiveId" clId="{9B480651-E397-48DC-B5F2-F0FCE0AA7923}" dt="2024-03-28T10:36:13.581" v="20238" actId="1076"/>
          <ac:picMkLst>
            <pc:docMk/>
            <pc:sldMk cId="2779306962" sldId="677"/>
            <ac:picMk id="15" creationId="{460082A5-8A5C-74FD-F22B-0A05763A1BD6}"/>
          </ac:picMkLst>
        </pc:picChg>
      </pc:sldChg>
      <pc:sldChg chg="modSp new del mod">
        <pc:chgData name="易涛 王" userId="b8e330c323f6491d" providerId="LiveId" clId="{9B480651-E397-48DC-B5F2-F0FCE0AA7923}" dt="2024-03-25T02:50:10.189" v="1786" actId="47"/>
        <pc:sldMkLst>
          <pc:docMk/>
          <pc:sldMk cId="3778400960" sldId="678"/>
        </pc:sldMkLst>
        <pc:spChg chg="mod">
          <ac:chgData name="易涛 王" userId="b8e330c323f6491d" providerId="LiveId" clId="{9B480651-E397-48DC-B5F2-F0FCE0AA7923}" dt="2024-03-25T01:53:01.291" v="563" actId="20577"/>
          <ac:spMkLst>
            <pc:docMk/>
            <pc:sldMk cId="3778400960" sldId="678"/>
            <ac:spMk id="3" creationId="{7AA7ED84-0BB4-C359-8256-1C222272EAAE}"/>
          </ac:spMkLst>
        </pc:spChg>
        <pc:spChg chg="mod">
          <ac:chgData name="易涛 王" userId="b8e330c323f6491d" providerId="LiveId" clId="{9B480651-E397-48DC-B5F2-F0FCE0AA7923}" dt="2024-03-25T01:54:07.198" v="628" actId="20577"/>
          <ac:spMkLst>
            <pc:docMk/>
            <pc:sldMk cId="3778400960" sldId="678"/>
            <ac:spMk id="4" creationId="{789F5689-DD6B-6A1B-0B14-0D68E371D522}"/>
          </ac:spMkLst>
        </pc:spChg>
      </pc:sldChg>
      <pc:sldChg chg="addSp delSp modSp new mod modClrScheme chgLayout">
        <pc:chgData name="易涛 王" userId="b8e330c323f6491d" providerId="LiveId" clId="{9B480651-E397-48DC-B5F2-F0FCE0AA7923}" dt="2024-03-28T10:33:14.532" v="20186" actId="478"/>
        <pc:sldMkLst>
          <pc:docMk/>
          <pc:sldMk cId="2367186552" sldId="679"/>
        </pc:sldMkLst>
        <pc:spChg chg="mod ord">
          <ac:chgData name="易涛 王" userId="b8e330c323f6491d" providerId="LiveId" clId="{9B480651-E397-48DC-B5F2-F0FCE0AA7923}" dt="2024-03-28T10:33:11.273" v="20185" actId="700"/>
          <ac:spMkLst>
            <pc:docMk/>
            <pc:sldMk cId="2367186552" sldId="679"/>
            <ac:spMk id="2" creationId="{165C27CA-8B9D-4BDE-14C3-7CF62CB310C7}"/>
          </ac:spMkLst>
        </pc:spChg>
        <pc:spChg chg="del mod">
          <ac:chgData name="易涛 王" userId="b8e330c323f6491d" providerId="LiveId" clId="{9B480651-E397-48DC-B5F2-F0FCE0AA7923}" dt="2024-03-25T09:27:44.883" v="6173" actId="478"/>
          <ac:spMkLst>
            <pc:docMk/>
            <pc:sldMk cId="2367186552" sldId="679"/>
            <ac:spMk id="3" creationId="{6AA7C575-4DB1-8A60-ED82-5EE566768B80}"/>
          </ac:spMkLst>
        </pc:spChg>
        <pc:spChg chg="add del mod ord">
          <ac:chgData name="易涛 王" userId="b8e330c323f6491d" providerId="LiveId" clId="{9B480651-E397-48DC-B5F2-F0FCE0AA7923}" dt="2024-03-28T10:33:06.933" v="20182" actId="700"/>
          <ac:spMkLst>
            <pc:docMk/>
            <pc:sldMk cId="2367186552" sldId="679"/>
            <ac:spMk id="3" creationId="{9455715D-C9B3-F8B5-886E-FFCE92B430AB}"/>
          </ac:spMkLst>
        </pc:spChg>
        <pc:spChg chg="add del mod">
          <ac:chgData name="易涛 王" userId="b8e330c323f6491d" providerId="LiveId" clId="{9B480651-E397-48DC-B5F2-F0FCE0AA7923}" dt="2024-03-27T06:13:31.701" v="13898" actId="478"/>
          <ac:spMkLst>
            <pc:docMk/>
            <pc:sldMk cId="2367186552" sldId="679"/>
            <ac:spMk id="3" creationId="{EFEA4A1E-8C85-E4CB-23D4-2B4062EE3DE6}"/>
          </ac:spMkLst>
        </pc:spChg>
        <pc:spChg chg="mod ord">
          <ac:chgData name="易涛 王" userId="b8e330c323f6491d" providerId="LiveId" clId="{9B480651-E397-48DC-B5F2-F0FCE0AA7923}" dt="2024-03-28T10:33:11.273" v="20185" actId="700"/>
          <ac:spMkLst>
            <pc:docMk/>
            <pc:sldMk cId="2367186552" sldId="679"/>
            <ac:spMk id="4" creationId="{C4710114-18D0-E4C9-1294-0E3CFF64F206}"/>
          </ac:spMkLst>
        </pc:spChg>
        <pc:spChg chg="add mod">
          <ac:chgData name="易涛 王" userId="b8e330c323f6491d" providerId="LiveId" clId="{9B480651-E397-48DC-B5F2-F0FCE0AA7923}" dt="2024-03-27T06:13:21.219" v="13894" actId="1076"/>
          <ac:spMkLst>
            <pc:docMk/>
            <pc:sldMk cId="2367186552" sldId="679"/>
            <ac:spMk id="5" creationId="{64F721B8-27F8-0D71-A584-B896C449184B}"/>
          </ac:spMkLst>
        </pc:spChg>
        <pc:spChg chg="add del">
          <ac:chgData name="易涛 王" userId="b8e330c323f6491d" providerId="LiveId" clId="{9B480651-E397-48DC-B5F2-F0FCE0AA7923}" dt="2024-03-26T10:43:16.889" v="9298" actId="478"/>
          <ac:spMkLst>
            <pc:docMk/>
            <pc:sldMk cId="2367186552" sldId="679"/>
            <ac:spMk id="6" creationId="{48C5954C-F808-4385-8CEE-004A8635AC5D}"/>
          </ac:spMkLst>
        </pc:spChg>
        <pc:spChg chg="add del mod ord">
          <ac:chgData name="易涛 王" userId="b8e330c323f6491d" providerId="LiveId" clId="{9B480651-E397-48DC-B5F2-F0FCE0AA7923}" dt="2024-03-28T10:33:09.770" v="20184" actId="700"/>
          <ac:spMkLst>
            <pc:docMk/>
            <pc:sldMk cId="2367186552" sldId="679"/>
            <ac:spMk id="6" creationId="{701547AC-4344-9C15-72CD-45CF363320B8}"/>
          </ac:spMkLst>
        </pc:spChg>
        <pc:spChg chg="add mod">
          <ac:chgData name="易涛 王" userId="b8e330c323f6491d" providerId="LiveId" clId="{9B480651-E397-48DC-B5F2-F0FCE0AA7923}" dt="2024-03-25T12:00:04.546" v="6920" actId="255"/>
          <ac:spMkLst>
            <pc:docMk/>
            <pc:sldMk cId="2367186552" sldId="679"/>
            <ac:spMk id="7" creationId="{08D4CE18-58FC-3DC0-AE11-A86F2B657DA5}"/>
          </ac:spMkLst>
        </pc:spChg>
        <pc:spChg chg="add mod">
          <ac:chgData name="易涛 王" userId="b8e330c323f6491d" providerId="LiveId" clId="{9B480651-E397-48DC-B5F2-F0FCE0AA7923}" dt="2024-03-27T06:13:37.655" v="13899" actId="1076"/>
          <ac:spMkLst>
            <pc:docMk/>
            <pc:sldMk cId="2367186552" sldId="679"/>
            <ac:spMk id="8" creationId="{CDD83753-539A-047B-B95D-2196744C740B}"/>
          </ac:spMkLst>
        </pc:spChg>
        <pc:spChg chg="add mod">
          <ac:chgData name="易涛 王" userId="b8e330c323f6491d" providerId="LiveId" clId="{9B480651-E397-48DC-B5F2-F0FCE0AA7923}" dt="2024-03-27T06:13:43.607" v="13900" actId="1076"/>
          <ac:spMkLst>
            <pc:docMk/>
            <pc:sldMk cId="2367186552" sldId="679"/>
            <ac:spMk id="9" creationId="{2CB9E26C-D8EA-552F-3FB3-3B588677DA0F}"/>
          </ac:spMkLst>
        </pc:spChg>
        <pc:spChg chg="add del mod">
          <ac:chgData name="易涛 王" userId="b8e330c323f6491d" providerId="LiveId" clId="{9B480651-E397-48DC-B5F2-F0FCE0AA7923}" dt="2024-03-25T09:27:46.657" v="6174" actId="478"/>
          <ac:spMkLst>
            <pc:docMk/>
            <pc:sldMk cId="2367186552" sldId="679"/>
            <ac:spMk id="9" creationId="{36AE6449-9C25-0F88-31B2-152EFD4BD95F}"/>
          </ac:spMkLst>
        </pc:spChg>
        <pc:spChg chg="add mod">
          <ac:chgData name="易涛 王" userId="b8e330c323f6491d" providerId="LiveId" clId="{9B480651-E397-48DC-B5F2-F0FCE0AA7923}" dt="2024-03-27T06:13:21.219" v="13894" actId="1076"/>
          <ac:spMkLst>
            <pc:docMk/>
            <pc:sldMk cId="2367186552" sldId="679"/>
            <ac:spMk id="10" creationId="{97F6B0F0-B195-FC5E-4573-16ACC049600D}"/>
          </ac:spMkLst>
        </pc:spChg>
        <pc:spChg chg="add mod">
          <ac:chgData name="易涛 王" userId="b8e330c323f6491d" providerId="LiveId" clId="{9B480651-E397-48DC-B5F2-F0FCE0AA7923}" dt="2024-03-27T06:13:21.219" v="13894" actId="1076"/>
          <ac:spMkLst>
            <pc:docMk/>
            <pc:sldMk cId="2367186552" sldId="679"/>
            <ac:spMk id="11" creationId="{F6E80189-2259-56E3-7201-81E637959C07}"/>
          </ac:spMkLst>
        </pc:spChg>
        <pc:spChg chg="add mod">
          <ac:chgData name="易涛 王" userId="b8e330c323f6491d" providerId="LiveId" clId="{9B480651-E397-48DC-B5F2-F0FCE0AA7923}" dt="2024-03-27T06:13:37.655" v="13899" actId="1076"/>
          <ac:spMkLst>
            <pc:docMk/>
            <pc:sldMk cId="2367186552" sldId="679"/>
            <ac:spMk id="12" creationId="{2BFF6409-0362-E1B3-2946-91A58F664FC1}"/>
          </ac:spMkLst>
        </pc:spChg>
        <pc:spChg chg="add del mod">
          <ac:chgData name="易涛 王" userId="b8e330c323f6491d" providerId="LiveId" clId="{9B480651-E397-48DC-B5F2-F0FCE0AA7923}" dt="2024-03-25T11:50:51.254" v="6428" actId="478"/>
          <ac:spMkLst>
            <pc:docMk/>
            <pc:sldMk cId="2367186552" sldId="679"/>
            <ac:spMk id="12" creationId="{99F0EDB6-5D21-FC08-506A-C7418A0EB2C4}"/>
          </ac:spMkLst>
        </pc:spChg>
        <pc:spChg chg="add mod">
          <ac:chgData name="易涛 王" userId="b8e330c323f6491d" providerId="LiveId" clId="{9B480651-E397-48DC-B5F2-F0FCE0AA7923}" dt="2024-03-27T06:13:43.607" v="13900" actId="1076"/>
          <ac:spMkLst>
            <pc:docMk/>
            <pc:sldMk cId="2367186552" sldId="679"/>
            <ac:spMk id="13" creationId="{38EC0840-E8E7-3C6D-DA5B-8A6712FAACFC}"/>
          </ac:spMkLst>
        </pc:spChg>
        <pc:spChg chg="add del mod">
          <ac:chgData name="易涛 王" userId="b8e330c323f6491d" providerId="LiveId" clId="{9B480651-E397-48DC-B5F2-F0FCE0AA7923}" dt="2024-03-25T11:51:06.975" v="6435" actId="478"/>
          <ac:spMkLst>
            <pc:docMk/>
            <pc:sldMk cId="2367186552" sldId="679"/>
            <ac:spMk id="13" creationId="{7D059FB4-9B61-B499-F8F4-60C8A1BED9D7}"/>
          </ac:spMkLst>
        </pc:spChg>
        <pc:spChg chg="add del mod">
          <ac:chgData name="易涛 王" userId="b8e330c323f6491d" providerId="LiveId" clId="{9B480651-E397-48DC-B5F2-F0FCE0AA7923}" dt="2024-03-25T11:51:08.130" v="6436" actId="478"/>
          <ac:spMkLst>
            <pc:docMk/>
            <pc:sldMk cId="2367186552" sldId="679"/>
            <ac:spMk id="14" creationId="{84825020-DF0C-6A5D-5A98-B758C4795BBC}"/>
          </ac:spMkLst>
        </pc:spChg>
        <pc:spChg chg="add mod">
          <ac:chgData name="易涛 王" userId="b8e330c323f6491d" providerId="LiveId" clId="{9B480651-E397-48DC-B5F2-F0FCE0AA7923}" dt="2024-03-27T06:13:21.219" v="13894" actId="1076"/>
          <ac:spMkLst>
            <pc:docMk/>
            <pc:sldMk cId="2367186552" sldId="679"/>
            <ac:spMk id="15" creationId="{D5B2F4AA-BEA6-EFD2-CB16-33953E794813}"/>
          </ac:spMkLst>
        </pc:spChg>
        <pc:spChg chg="add del mod ord">
          <ac:chgData name="易涛 王" userId="b8e330c323f6491d" providerId="LiveId" clId="{9B480651-E397-48DC-B5F2-F0FCE0AA7923}" dt="2024-03-28T10:33:14.532" v="20186" actId="478"/>
          <ac:spMkLst>
            <pc:docMk/>
            <pc:sldMk cId="2367186552" sldId="679"/>
            <ac:spMk id="16" creationId="{1EFA0E64-F379-D281-4F6F-2545248C7BCF}"/>
          </ac:spMkLst>
        </pc:spChg>
        <pc:picChg chg="add del mod">
          <ac:chgData name="易涛 王" userId="b8e330c323f6491d" providerId="LiveId" clId="{9B480651-E397-48DC-B5F2-F0FCE0AA7923}" dt="2024-03-25T09:00:07.806" v="5637" actId="21"/>
          <ac:picMkLst>
            <pc:docMk/>
            <pc:sldMk cId="2367186552" sldId="679"/>
            <ac:picMk id="6" creationId="{F1777A8D-98B2-876B-1FA4-872031252F3A}"/>
          </ac:picMkLst>
        </pc:picChg>
        <pc:picChg chg="add mod">
          <ac:chgData name="易涛 王" userId="b8e330c323f6491d" providerId="LiveId" clId="{9B480651-E397-48DC-B5F2-F0FCE0AA7923}" dt="2024-03-27T06:13:48.012" v="13901" actId="1076"/>
          <ac:picMkLst>
            <pc:docMk/>
            <pc:sldMk cId="2367186552" sldId="679"/>
            <ac:picMk id="14" creationId="{1C6D430F-1151-E57A-296D-0DD782F12B1B}"/>
          </ac:picMkLst>
        </pc:picChg>
      </pc:sldChg>
      <pc:sldChg chg="addSp delSp modSp new mod modClrScheme chgLayout">
        <pc:chgData name="易涛 王" userId="b8e330c323f6491d" providerId="LiveId" clId="{9B480651-E397-48DC-B5F2-F0FCE0AA7923}" dt="2024-03-28T10:32:51.179" v="20177" actId="700"/>
        <pc:sldMkLst>
          <pc:docMk/>
          <pc:sldMk cId="1016233780" sldId="680"/>
        </pc:sldMkLst>
        <pc:spChg chg="mod ord">
          <ac:chgData name="易涛 王" userId="b8e330c323f6491d" providerId="LiveId" clId="{9B480651-E397-48DC-B5F2-F0FCE0AA7923}" dt="2024-03-28T10:32:51.179" v="20177" actId="700"/>
          <ac:spMkLst>
            <pc:docMk/>
            <pc:sldMk cId="1016233780" sldId="680"/>
            <ac:spMk id="2" creationId="{1D769BB7-C8D1-F44F-E246-2ED948065FEB}"/>
          </ac:spMkLst>
        </pc:spChg>
        <pc:spChg chg="mod ord">
          <ac:chgData name="易涛 王" userId="b8e330c323f6491d" providerId="LiveId" clId="{9B480651-E397-48DC-B5F2-F0FCE0AA7923}" dt="2024-03-28T10:32:51.179" v="20177" actId="700"/>
          <ac:spMkLst>
            <pc:docMk/>
            <pc:sldMk cId="1016233780" sldId="680"/>
            <ac:spMk id="3" creationId="{A6B2F0F6-76C4-2B4E-6975-147E4AA8BD48}"/>
          </ac:spMkLst>
        </pc:spChg>
        <pc:spChg chg="mod ord">
          <ac:chgData name="易涛 王" userId="b8e330c323f6491d" providerId="LiveId" clId="{9B480651-E397-48DC-B5F2-F0FCE0AA7923}" dt="2024-03-28T10:32:51.179" v="20177" actId="700"/>
          <ac:spMkLst>
            <pc:docMk/>
            <pc:sldMk cId="1016233780" sldId="680"/>
            <ac:spMk id="4" creationId="{429D9B6B-57A4-788A-C7EA-2E65DBDC66CA}"/>
          </ac:spMkLst>
        </pc:spChg>
        <pc:spChg chg="add del">
          <ac:chgData name="易涛 王" userId="b8e330c323f6491d" providerId="LiveId" clId="{9B480651-E397-48DC-B5F2-F0FCE0AA7923}" dt="2024-03-25T09:23:28.217" v="6063" actId="11529"/>
          <ac:spMkLst>
            <pc:docMk/>
            <pc:sldMk cId="1016233780" sldId="680"/>
            <ac:spMk id="5" creationId="{DFB61928-E5CE-3A00-F300-27C7838C21EE}"/>
          </ac:spMkLst>
        </pc:spChg>
      </pc:sldChg>
      <pc:sldChg chg="addSp delSp modSp new mod modClrScheme chgLayout modNotesTx">
        <pc:chgData name="易涛 王" userId="b8e330c323f6491d" providerId="LiveId" clId="{9B480651-E397-48DC-B5F2-F0FCE0AA7923}" dt="2024-03-28T10:37:00.474" v="20254" actId="1076"/>
        <pc:sldMkLst>
          <pc:docMk/>
          <pc:sldMk cId="292252092" sldId="681"/>
        </pc:sldMkLst>
        <pc:spChg chg="mod ord">
          <ac:chgData name="易涛 王" userId="b8e330c323f6491d" providerId="LiveId" clId="{9B480651-E397-48DC-B5F2-F0FCE0AA7923}" dt="2024-03-28T10:36:52.342" v="20250" actId="700"/>
          <ac:spMkLst>
            <pc:docMk/>
            <pc:sldMk cId="292252092" sldId="681"/>
            <ac:spMk id="2" creationId="{6206273C-9E2F-40A7-25E5-492C204C27A4}"/>
          </ac:spMkLst>
        </pc:spChg>
        <pc:spChg chg="del">
          <ac:chgData name="易涛 王" userId="b8e330c323f6491d" providerId="LiveId" clId="{9B480651-E397-48DC-B5F2-F0FCE0AA7923}" dt="2024-03-25T07:53:15.329" v="4258" actId="22"/>
          <ac:spMkLst>
            <pc:docMk/>
            <pc:sldMk cId="292252092" sldId="681"/>
            <ac:spMk id="3" creationId="{2F722BF5-143C-0F0F-A8EA-0F71A63FCB6E}"/>
          </ac:spMkLst>
        </pc:spChg>
        <pc:spChg chg="mod ord">
          <ac:chgData name="易涛 王" userId="b8e330c323f6491d" providerId="LiveId" clId="{9B480651-E397-48DC-B5F2-F0FCE0AA7923}" dt="2024-03-28T10:36:52.342" v="20250" actId="700"/>
          <ac:spMkLst>
            <pc:docMk/>
            <pc:sldMk cId="292252092" sldId="681"/>
            <ac:spMk id="4" creationId="{589003C2-6D36-F30E-298B-4FF45980DE24}"/>
          </ac:spMkLst>
        </pc:spChg>
        <pc:spChg chg="mod">
          <ac:chgData name="易涛 王" userId="b8e330c323f6491d" providerId="LiveId" clId="{9B480651-E397-48DC-B5F2-F0FCE0AA7923}" dt="2024-03-27T06:36:12.845" v="14568" actId="1076"/>
          <ac:spMkLst>
            <pc:docMk/>
            <pc:sldMk cId="292252092" sldId="681"/>
            <ac:spMk id="5" creationId="{59E2918E-232C-0244-8792-B12B39A726CE}"/>
          </ac:spMkLst>
        </pc:spChg>
        <pc:spChg chg="add mod">
          <ac:chgData name="易涛 王" userId="b8e330c323f6491d" providerId="LiveId" clId="{9B480651-E397-48DC-B5F2-F0FCE0AA7923}" dt="2024-03-28T10:37:00.474" v="20254" actId="1076"/>
          <ac:spMkLst>
            <pc:docMk/>
            <pc:sldMk cId="292252092" sldId="681"/>
            <ac:spMk id="7" creationId="{666BD137-A525-2A6A-9489-0F392F589217}"/>
          </ac:spMkLst>
        </pc:spChg>
        <pc:spChg chg="add del mod">
          <ac:chgData name="易涛 王" userId="b8e330c323f6491d" providerId="LiveId" clId="{9B480651-E397-48DC-B5F2-F0FCE0AA7923}" dt="2024-03-25T13:17:33.918" v="8529" actId="478"/>
          <ac:spMkLst>
            <pc:docMk/>
            <pc:sldMk cId="292252092" sldId="681"/>
            <ac:spMk id="8" creationId="{CD3B1688-A09B-FF7B-B8CB-EA9214DD6B3F}"/>
          </ac:spMkLst>
        </pc:spChg>
        <pc:picChg chg="add mod ord">
          <ac:chgData name="易涛 王" userId="b8e330c323f6491d" providerId="LiveId" clId="{9B480651-E397-48DC-B5F2-F0FCE0AA7923}" dt="2024-03-28T10:36:58.765" v="20253" actId="1076"/>
          <ac:picMkLst>
            <pc:docMk/>
            <pc:sldMk cId="292252092" sldId="681"/>
            <ac:picMk id="6" creationId="{1B8861F2-AAFF-0735-C9CF-CD90C31E5137}"/>
          </ac:picMkLst>
        </pc:picChg>
        <pc:picChg chg="add mod">
          <ac:chgData name="易涛 王" userId="b8e330c323f6491d" providerId="LiveId" clId="{9B480651-E397-48DC-B5F2-F0FCE0AA7923}" dt="2024-03-27T06:32:39.052" v="14524"/>
          <ac:picMkLst>
            <pc:docMk/>
            <pc:sldMk cId="292252092" sldId="681"/>
            <ac:picMk id="8" creationId="{003FE138-935E-A2E6-A99E-40436BB143D7}"/>
          </ac:picMkLst>
        </pc:picChg>
        <pc:picChg chg="add mod">
          <ac:chgData name="易涛 王" userId="b8e330c323f6491d" providerId="LiveId" clId="{9B480651-E397-48DC-B5F2-F0FCE0AA7923}" dt="2024-03-27T06:32:40.898" v="14525"/>
          <ac:picMkLst>
            <pc:docMk/>
            <pc:sldMk cId="292252092" sldId="681"/>
            <ac:picMk id="10" creationId="{E0420201-4FB8-9306-ABA5-F8CAF9BD4C8A}"/>
          </ac:picMkLst>
        </pc:picChg>
        <pc:picChg chg="add del mod">
          <ac:chgData name="易涛 王" userId="b8e330c323f6491d" providerId="LiveId" clId="{9B480651-E397-48DC-B5F2-F0FCE0AA7923}" dt="2024-03-27T06:32:44.500" v="14527" actId="21"/>
          <ac:picMkLst>
            <pc:docMk/>
            <pc:sldMk cId="292252092" sldId="681"/>
            <ac:picMk id="12" creationId="{DD49EF91-6117-D332-6C1E-CF9B3B0E99D8}"/>
          </ac:picMkLst>
        </pc:picChg>
      </pc:sldChg>
      <pc:sldChg chg="addSp delSp modSp new del mod modNotesTx">
        <pc:chgData name="易涛 王" userId="b8e330c323f6491d" providerId="LiveId" clId="{9B480651-E397-48DC-B5F2-F0FCE0AA7923}" dt="2024-03-25T12:14:43.558" v="7196" actId="47"/>
        <pc:sldMkLst>
          <pc:docMk/>
          <pc:sldMk cId="1935329158" sldId="682"/>
        </pc:sldMkLst>
        <pc:spChg chg="mod">
          <ac:chgData name="易涛 王" userId="b8e330c323f6491d" providerId="LiveId" clId="{9B480651-E397-48DC-B5F2-F0FCE0AA7923}" dt="2024-03-25T03:15:40.282" v="2814" actId="20577"/>
          <ac:spMkLst>
            <pc:docMk/>
            <pc:sldMk cId="1935329158" sldId="682"/>
            <ac:spMk id="3" creationId="{FBE2A3A5-DB08-E99A-51F4-A7E6D2F58A5F}"/>
          </ac:spMkLst>
        </pc:spChg>
        <pc:spChg chg="mod">
          <ac:chgData name="易涛 王" userId="b8e330c323f6491d" providerId="LiveId" clId="{9B480651-E397-48DC-B5F2-F0FCE0AA7923}" dt="2024-03-25T08:53:23.434" v="5619"/>
          <ac:spMkLst>
            <pc:docMk/>
            <pc:sldMk cId="1935329158" sldId="682"/>
            <ac:spMk id="4" creationId="{F8A3374D-369C-E72E-9223-567B3ECD98E0}"/>
          </ac:spMkLst>
        </pc:spChg>
        <pc:spChg chg="add del mod">
          <ac:chgData name="易涛 王" userId="b8e330c323f6491d" providerId="LiveId" clId="{9B480651-E397-48DC-B5F2-F0FCE0AA7923}" dt="2024-03-25T06:35:14.939" v="3042" actId="478"/>
          <ac:spMkLst>
            <pc:docMk/>
            <pc:sldMk cId="1935329158" sldId="682"/>
            <ac:spMk id="9" creationId="{32159DEC-41A7-B15B-1818-6E6540E18DE6}"/>
          </ac:spMkLst>
        </pc:spChg>
        <pc:spChg chg="add mod">
          <ac:chgData name="易涛 王" userId="b8e330c323f6491d" providerId="LiveId" clId="{9B480651-E397-48DC-B5F2-F0FCE0AA7923}" dt="2024-03-25T12:00:38.069" v="6954" actId="1076"/>
          <ac:spMkLst>
            <pc:docMk/>
            <pc:sldMk cId="1935329158" sldId="682"/>
            <ac:spMk id="11" creationId="{597BCD60-62BA-1E48-9A4D-CA86D4029EDE}"/>
          </ac:spMkLst>
        </pc:spChg>
        <pc:picChg chg="add del mod">
          <ac:chgData name="易涛 王" userId="b8e330c323f6491d" providerId="LiveId" clId="{9B480651-E397-48DC-B5F2-F0FCE0AA7923}" dt="2024-03-25T06:25:15.231" v="2956" actId="21"/>
          <ac:picMkLst>
            <pc:docMk/>
            <pc:sldMk cId="1935329158" sldId="682"/>
            <ac:picMk id="6" creationId="{A4CA18A6-592F-86D0-965D-7B05672EA8EA}"/>
          </ac:picMkLst>
        </pc:picChg>
        <pc:picChg chg="add mod">
          <ac:chgData name="易涛 王" userId="b8e330c323f6491d" providerId="LiveId" clId="{9B480651-E397-48DC-B5F2-F0FCE0AA7923}" dt="2024-03-25T12:00:39.289" v="6955" actId="1076"/>
          <ac:picMkLst>
            <pc:docMk/>
            <pc:sldMk cId="1935329158" sldId="682"/>
            <ac:picMk id="8" creationId="{8A332623-9BA2-23DF-8421-2AD1BFA1F4E7}"/>
          </ac:picMkLst>
        </pc:picChg>
      </pc:sldChg>
      <pc:sldChg chg="addSp delSp modSp new mod modClrScheme chgLayout modNotesTx">
        <pc:chgData name="易涛 王" userId="b8e330c323f6491d" providerId="LiveId" clId="{9B480651-E397-48DC-B5F2-F0FCE0AA7923}" dt="2024-03-28T10:35:21.751" v="20226" actId="478"/>
        <pc:sldMkLst>
          <pc:docMk/>
          <pc:sldMk cId="3164473808" sldId="683"/>
        </pc:sldMkLst>
        <pc:spChg chg="mod ord">
          <ac:chgData name="易涛 王" userId="b8e330c323f6491d" providerId="LiveId" clId="{9B480651-E397-48DC-B5F2-F0FCE0AA7923}" dt="2024-03-28T10:34:55.176" v="20210" actId="700"/>
          <ac:spMkLst>
            <pc:docMk/>
            <pc:sldMk cId="3164473808" sldId="683"/>
            <ac:spMk id="2" creationId="{1E31BE51-4070-7FE8-6875-3F580269A697}"/>
          </ac:spMkLst>
        </pc:spChg>
        <pc:spChg chg="add del mod">
          <ac:chgData name="易涛 王" userId="b8e330c323f6491d" providerId="LiveId" clId="{9B480651-E397-48DC-B5F2-F0FCE0AA7923}" dt="2024-03-27T06:58:33.589" v="14761" actId="478"/>
          <ac:spMkLst>
            <pc:docMk/>
            <pc:sldMk cId="3164473808" sldId="683"/>
            <ac:spMk id="3" creationId="{4B4FFD1E-09FE-92F1-B4FF-1BA3FA279D35}"/>
          </ac:spMkLst>
        </pc:spChg>
        <pc:spChg chg="del">
          <ac:chgData name="易涛 王" userId="b8e330c323f6491d" providerId="LiveId" clId="{9B480651-E397-48DC-B5F2-F0FCE0AA7923}" dt="2024-03-25T05:31:13.799" v="2822" actId="22"/>
          <ac:spMkLst>
            <pc:docMk/>
            <pc:sldMk cId="3164473808" sldId="683"/>
            <ac:spMk id="3" creationId="{534CB3B7-2393-7BC9-936B-BCF8712D427A}"/>
          </ac:spMkLst>
        </pc:spChg>
        <pc:spChg chg="add del mod ord">
          <ac:chgData name="易涛 王" userId="b8e330c323f6491d" providerId="LiveId" clId="{9B480651-E397-48DC-B5F2-F0FCE0AA7923}" dt="2024-03-28T10:33:39.872" v="20193" actId="478"/>
          <ac:spMkLst>
            <pc:docMk/>
            <pc:sldMk cId="3164473808" sldId="683"/>
            <ac:spMk id="3" creationId="{A562D747-466C-0E79-6F1F-87F4A4D02DB4}"/>
          </ac:spMkLst>
        </pc:spChg>
        <pc:spChg chg="mod ord">
          <ac:chgData name="易涛 王" userId="b8e330c323f6491d" providerId="LiveId" clId="{9B480651-E397-48DC-B5F2-F0FCE0AA7923}" dt="2024-03-28T10:34:55.176" v="20210" actId="700"/>
          <ac:spMkLst>
            <pc:docMk/>
            <pc:sldMk cId="3164473808" sldId="683"/>
            <ac:spMk id="4" creationId="{DB15C698-A2D0-BBBE-2E62-9B86E695BF58}"/>
          </ac:spMkLst>
        </pc:spChg>
        <pc:spChg chg="add del mod ord">
          <ac:chgData name="易涛 王" userId="b8e330c323f6491d" providerId="LiveId" clId="{9B480651-E397-48DC-B5F2-F0FCE0AA7923}" dt="2024-03-28T10:34:51.821" v="20209" actId="700"/>
          <ac:spMkLst>
            <pc:docMk/>
            <pc:sldMk cId="3164473808" sldId="683"/>
            <ac:spMk id="5" creationId="{A430DA4E-531A-282E-0C6C-B9D2D4363C06}"/>
          </ac:spMkLst>
        </pc:spChg>
        <pc:spChg chg="add mod">
          <ac:chgData name="易涛 王" userId="b8e330c323f6491d" providerId="LiveId" clId="{9B480651-E397-48DC-B5F2-F0FCE0AA7923}" dt="2024-03-27T06:58:16.325" v="14751"/>
          <ac:spMkLst>
            <pc:docMk/>
            <pc:sldMk cId="3164473808" sldId="683"/>
            <ac:spMk id="7" creationId="{4A22427D-FFC6-4F6A-F7E8-A29FF2702AF3}"/>
          </ac:spMkLst>
        </pc:spChg>
        <pc:spChg chg="add del mod ord">
          <ac:chgData name="易涛 王" userId="b8e330c323f6491d" providerId="LiveId" clId="{9B480651-E397-48DC-B5F2-F0FCE0AA7923}" dt="2024-03-28T10:35:21.751" v="20226" actId="478"/>
          <ac:spMkLst>
            <pc:docMk/>
            <pc:sldMk cId="3164473808" sldId="683"/>
            <ac:spMk id="7" creationId="{DD775173-4AED-B2E7-D215-061927BAC527}"/>
          </ac:spMkLst>
        </pc:spChg>
        <pc:spChg chg="add del mod">
          <ac:chgData name="易涛 王" userId="b8e330c323f6491d" providerId="LiveId" clId="{9B480651-E397-48DC-B5F2-F0FCE0AA7923}" dt="2024-03-27T06:58:43.309" v="14763" actId="21"/>
          <ac:spMkLst>
            <pc:docMk/>
            <pc:sldMk cId="3164473808" sldId="683"/>
            <ac:spMk id="9" creationId="{1422AA90-AEB3-5083-6BDD-F0CE55284BAE}"/>
          </ac:spMkLst>
        </pc:spChg>
        <pc:spChg chg="add mod">
          <ac:chgData name="易涛 王" userId="b8e330c323f6491d" providerId="LiveId" clId="{9B480651-E397-48DC-B5F2-F0FCE0AA7923}" dt="2024-03-27T06:58:49.506" v="14766"/>
          <ac:spMkLst>
            <pc:docMk/>
            <pc:sldMk cId="3164473808" sldId="683"/>
            <ac:spMk id="13" creationId="{1422AA90-AEB3-5083-6BDD-F0CE55284BAE}"/>
          </ac:spMkLst>
        </pc:spChg>
        <pc:spChg chg="add del mod">
          <ac:chgData name="易涛 王" userId="b8e330c323f6491d" providerId="LiveId" clId="{9B480651-E397-48DC-B5F2-F0FCE0AA7923}" dt="2024-03-28T10:35:15.547" v="20222" actId="1076"/>
          <ac:spMkLst>
            <pc:docMk/>
            <pc:sldMk cId="3164473808" sldId="683"/>
            <ac:spMk id="14" creationId="{E1AE870C-CB45-4AE5-C34D-D937D44C2BA0}"/>
          </ac:spMkLst>
        </pc:spChg>
        <pc:spChg chg="add del mod">
          <ac:chgData name="易涛 王" userId="b8e330c323f6491d" providerId="LiveId" clId="{9B480651-E397-48DC-B5F2-F0FCE0AA7923}" dt="2024-03-25T11:59:10.405" v="6913" actId="478"/>
          <ac:spMkLst>
            <pc:docMk/>
            <pc:sldMk cId="3164473808" sldId="683"/>
            <ac:spMk id="15" creationId="{D14C9809-31BE-F1D8-09CC-7566E311B616}"/>
          </ac:spMkLst>
        </pc:spChg>
        <pc:spChg chg="add mod">
          <ac:chgData name="易涛 王" userId="b8e330c323f6491d" providerId="LiveId" clId="{9B480651-E397-48DC-B5F2-F0FCE0AA7923}" dt="2024-03-25T11:57:54.774" v="6655" actId="1076"/>
          <ac:spMkLst>
            <pc:docMk/>
            <pc:sldMk cId="3164473808" sldId="683"/>
            <ac:spMk id="17" creationId="{FF87F380-B5D9-E38E-9692-56E3673642A0}"/>
          </ac:spMkLst>
        </pc:spChg>
        <pc:spChg chg="add del mod">
          <ac:chgData name="易涛 王" userId="b8e330c323f6491d" providerId="LiveId" clId="{9B480651-E397-48DC-B5F2-F0FCE0AA7923}" dt="2024-03-27T06:58:12.906" v="14749" actId="21"/>
          <ac:spMkLst>
            <pc:docMk/>
            <pc:sldMk cId="3164473808" sldId="683"/>
            <ac:spMk id="18" creationId="{4A22427D-FFC6-4F6A-F7E8-A29FF2702AF3}"/>
          </ac:spMkLst>
        </pc:spChg>
        <pc:picChg chg="add mod ord">
          <ac:chgData name="易涛 王" userId="b8e330c323f6491d" providerId="LiveId" clId="{9B480651-E397-48DC-B5F2-F0FCE0AA7923}" dt="2024-03-25T11:59:03.784" v="6910" actId="1076"/>
          <ac:picMkLst>
            <pc:docMk/>
            <pc:sldMk cId="3164473808" sldId="683"/>
            <ac:picMk id="6" creationId="{3C8037DE-03DD-2C51-B7A4-3EF22FE1D856}"/>
          </ac:picMkLst>
        </pc:picChg>
        <pc:picChg chg="add mod">
          <ac:chgData name="易涛 王" userId="b8e330c323f6491d" providerId="LiveId" clId="{9B480651-E397-48DC-B5F2-F0FCE0AA7923}" dt="2024-03-27T06:58:00.509" v="14748" actId="1076"/>
          <ac:picMkLst>
            <pc:docMk/>
            <pc:sldMk cId="3164473808" sldId="683"/>
            <ac:picMk id="6" creationId="{C2E29624-FA38-1435-CCE5-D46362CF841F}"/>
          </ac:picMkLst>
        </pc:picChg>
        <pc:picChg chg="add mod">
          <ac:chgData name="易涛 王" userId="b8e330c323f6491d" providerId="LiveId" clId="{9B480651-E397-48DC-B5F2-F0FCE0AA7923}" dt="2024-03-25T11:59:04.843" v="6911" actId="1076"/>
          <ac:picMkLst>
            <pc:docMk/>
            <pc:sldMk cId="3164473808" sldId="683"/>
            <ac:picMk id="8" creationId="{8FAAEE0D-5982-73CC-D66E-0E5291A69B49}"/>
          </ac:picMkLst>
        </pc:picChg>
        <pc:picChg chg="add del mod">
          <ac:chgData name="易涛 王" userId="b8e330c323f6491d" providerId="LiveId" clId="{9B480651-E397-48DC-B5F2-F0FCE0AA7923}" dt="2024-03-25T08:51:17.047" v="5537" actId="478"/>
          <ac:picMkLst>
            <pc:docMk/>
            <pc:sldMk cId="3164473808" sldId="683"/>
            <ac:picMk id="10" creationId="{6814DBF6-2948-3ABD-2C73-83D3D11B074D}"/>
          </ac:picMkLst>
        </pc:picChg>
        <pc:picChg chg="add mod ord">
          <ac:chgData name="易涛 王" userId="b8e330c323f6491d" providerId="LiveId" clId="{9B480651-E397-48DC-B5F2-F0FCE0AA7923}" dt="2024-03-27T06:58:36.615" v="14762" actId="1076"/>
          <ac:picMkLst>
            <pc:docMk/>
            <pc:sldMk cId="3164473808" sldId="683"/>
            <ac:picMk id="16" creationId="{F1777A8D-98B2-876B-1FA4-872031252F3A}"/>
          </ac:picMkLst>
        </pc:picChg>
        <pc:picChg chg="add mod">
          <ac:chgData name="易涛 王" userId="b8e330c323f6491d" providerId="LiveId" clId="{9B480651-E397-48DC-B5F2-F0FCE0AA7923}" dt="2024-03-25T11:59:06.332" v="6912" actId="1076"/>
          <ac:picMkLst>
            <pc:docMk/>
            <pc:sldMk cId="3164473808" sldId="683"/>
            <ac:picMk id="1026" creationId="{2B1E8DB6-4771-3A12-2FB8-F37739757CA3}"/>
          </ac:picMkLst>
        </pc:picChg>
        <pc:cxnChg chg="add del mod">
          <ac:chgData name="易涛 王" userId="b8e330c323f6491d" providerId="LiveId" clId="{9B480651-E397-48DC-B5F2-F0FCE0AA7923}" dt="2024-03-27T06:59:28.737" v="14775" actId="478"/>
          <ac:cxnSpMkLst>
            <pc:docMk/>
            <pc:sldMk cId="3164473808" sldId="683"/>
            <ac:cxnSpMk id="12" creationId="{C8B550D0-5C4A-CF92-ACB4-5049EFF45867}"/>
          </ac:cxnSpMkLst>
        </pc:cxnChg>
        <pc:cxnChg chg="add mod">
          <ac:chgData name="易涛 王" userId="b8e330c323f6491d" providerId="LiveId" clId="{9B480651-E397-48DC-B5F2-F0FCE0AA7923}" dt="2024-03-27T06:59:18.572" v="14774" actId="208"/>
          <ac:cxnSpMkLst>
            <pc:docMk/>
            <pc:sldMk cId="3164473808" sldId="683"/>
            <ac:cxnSpMk id="17" creationId="{21135FA9-4A0B-F70E-D490-D4DE0D64B0C5}"/>
          </ac:cxnSpMkLst>
        </pc:cxnChg>
        <pc:cxnChg chg="add del mod">
          <ac:chgData name="易涛 王" userId="b8e330c323f6491d" providerId="LiveId" clId="{9B480651-E397-48DC-B5F2-F0FCE0AA7923}" dt="2024-03-27T06:58:52.957" v="14767" actId="478"/>
          <ac:cxnSpMkLst>
            <pc:docMk/>
            <pc:sldMk cId="3164473808" sldId="683"/>
            <ac:cxnSpMk id="20" creationId="{8B3E6BC6-4BC0-5A48-EC07-D76E5233311E}"/>
          </ac:cxnSpMkLst>
        </pc:cxnChg>
        <pc:cxnChg chg="add del mod">
          <ac:chgData name="易涛 王" userId="b8e330c323f6491d" providerId="LiveId" clId="{9B480651-E397-48DC-B5F2-F0FCE0AA7923}" dt="2024-03-27T11:06:16.913" v="17199" actId="478"/>
          <ac:cxnSpMkLst>
            <pc:docMk/>
            <pc:sldMk cId="3164473808" sldId="683"/>
            <ac:cxnSpMk id="24" creationId="{FD6EAF44-89E7-3AF1-91B4-457C85C8674B}"/>
          </ac:cxnSpMkLst>
        </pc:cxnChg>
      </pc:sldChg>
      <pc:sldChg chg="addSp delSp modSp new del mod">
        <pc:chgData name="易涛 王" userId="b8e330c323f6491d" providerId="LiveId" clId="{9B480651-E397-48DC-B5F2-F0FCE0AA7923}" dt="2024-03-25T12:56:37.749" v="8273" actId="47"/>
        <pc:sldMkLst>
          <pc:docMk/>
          <pc:sldMk cId="2826177562" sldId="684"/>
        </pc:sldMkLst>
        <pc:spChg chg="del">
          <ac:chgData name="易涛 王" userId="b8e330c323f6491d" providerId="LiveId" clId="{9B480651-E397-48DC-B5F2-F0FCE0AA7923}" dt="2024-03-25T06:25:19.797" v="2960"/>
          <ac:spMkLst>
            <pc:docMk/>
            <pc:sldMk cId="2826177562" sldId="684"/>
            <ac:spMk id="3" creationId="{A9D30A56-D122-ABDE-5E78-37233D0C3FBF}"/>
          </ac:spMkLst>
        </pc:spChg>
        <pc:spChg chg="mod">
          <ac:chgData name="易涛 王" userId="b8e330c323f6491d" providerId="LiveId" clId="{9B480651-E397-48DC-B5F2-F0FCE0AA7923}" dt="2024-03-25T12:56:23.655" v="8270"/>
          <ac:spMkLst>
            <pc:docMk/>
            <pc:sldMk cId="2826177562" sldId="684"/>
            <ac:spMk id="4" creationId="{DF9D71F3-0C9A-8B45-8C0A-E27F580DEF6E}"/>
          </ac:spMkLst>
        </pc:spChg>
        <pc:spChg chg="add mod">
          <ac:chgData name="易涛 王" userId="b8e330c323f6491d" providerId="LiveId" clId="{9B480651-E397-48DC-B5F2-F0FCE0AA7923}" dt="2024-03-25T12:56:36.561" v="8272" actId="478"/>
          <ac:spMkLst>
            <pc:docMk/>
            <pc:sldMk cId="2826177562" sldId="684"/>
            <ac:spMk id="8" creationId="{A54D35A8-A7EF-C82D-5042-FD36E8A13B6B}"/>
          </ac:spMkLst>
        </pc:spChg>
        <pc:picChg chg="add del mod">
          <ac:chgData name="易涛 王" userId="b8e330c323f6491d" providerId="LiveId" clId="{9B480651-E397-48DC-B5F2-F0FCE0AA7923}" dt="2024-03-25T12:56:36.561" v="8272" actId="478"/>
          <ac:picMkLst>
            <pc:docMk/>
            <pc:sldMk cId="2826177562" sldId="684"/>
            <ac:picMk id="5" creationId="{907B19A1-7812-75D3-9964-4FA05525E667}"/>
          </ac:picMkLst>
        </pc:picChg>
        <pc:picChg chg="add mod">
          <ac:chgData name="易涛 王" userId="b8e330c323f6491d" providerId="LiveId" clId="{9B480651-E397-48DC-B5F2-F0FCE0AA7923}" dt="2024-03-25T06:25:17.347" v="2959" actId="1076"/>
          <ac:picMkLst>
            <pc:docMk/>
            <pc:sldMk cId="2826177562" sldId="684"/>
            <ac:picMk id="6" creationId="{A4CA18A6-592F-86D0-965D-7B05672EA8EA}"/>
          </ac:picMkLst>
        </pc:picChg>
      </pc:sldChg>
      <pc:sldChg chg="addSp delSp modSp new mod modClrScheme chgLayout modNotesTx">
        <pc:chgData name="易涛 王" userId="b8e330c323f6491d" providerId="LiveId" clId="{9B480651-E397-48DC-B5F2-F0FCE0AA7923}" dt="2024-03-28T10:36:01.572" v="20235" actId="1076"/>
        <pc:sldMkLst>
          <pc:docMk/>
          <pc:sldMk cId="1162109258" sldId="685"/>
        </pc:sldMkLst>
        <pc:spChg chg="mod ord">
          <ac:chgData name="易涛 王" userId="b8e330c323f6491d" providerId="LiveId" clId="{9B480651-E397-48DC-B5F2-F0FCE0AA7923}" dt="2024-03-28T10:35:58.212" v="20234" actId="700"/>
          <ac:spMkLst>
            <pc:docMk/>
            <pc:sldMk cId="1162109258" sldId="685"/>
            <ac:spMk id="2" creationId="{68089AB8-55DA-D5EB-DFDD-C2DA5ABC0FC6}"/>
          </ac:spMkLst>
        </pc:spChg>
        <pc:spChg chg="del">
          <ac:chgData name="易涛 王" userId="b8e330c323f6491d" providerId="LiveId" clId="{9B480651-E397-48DC-B5F2-F0FCE0AA7923}" dt="2024-03-25T06:34:05.013" v="3005" actId="22"/>
          <ac:spMkLst>
            <pc:docMk/>
            <pc:sldMk cId="1162109258" sldId="685"/>
            <ac:spMk id="3" creationId="{9432CF79-AEEE-5ECB-1587-3CF4544794ED}"/>
          </ac:spMkLst>
        </pc:spChg>
        <pc:spChg chg="mod ord">
          <ac:chgData name="易涛 王" userId="b8e330c323f6491d" providerId="LiveId" clId="{9B480651-E397-48DC-B5F2-F0FCE0AA7923}" dt="2024-03-28T10:35:58.212" v="20234" actId="700"/>
          <ac:spMkLst>
            <pc:docMk/>
            <pc:sldMk cId="1162109258" sldId="685"/>
            <ac:spMk id="4" creationId="{B9A07A1D-0EDA-E801-2C1B-70DCEE4A7F67}"/>
          </ac:spMkLst>
        </pc:spChg>
        <pc:spChg chg="add mod">
          <ac:chgData name="易涛 王" userId="b8e330c323f6491d" providerId="LiveId" clId="{9B480651-E397-48DC-B5F2-F0FCE0AA7923}" dt="2024-03-25T12:56:05.554" v="8267" actId="1076"/>
          <ac:spMkLst>
            <pc:docMk/>
            <pc:sldMk cId="1162109258" sldId="685"/>
            <ac:spMk id="7" creationId="{4B9AA768-26FF-8FAC-52B5-23145D37AA96}"/>
          </ac:spMkLst>
        </pc:spChg>
        <pc:picChg chg="add mod ord">
          <ac:chgData name="易涛 王" userId="b8e330c323f6491d" providerId="LiveId" clId="{9B480651-E397-48DC-B5F2-F0FCE0AA7923}" dt="2024-03-28T10:36:01.572" v="20235" actId="1076"/>
          <ac:picMkLst>
            <pc:docMk/>
            <pc:sldMk cId="1162109258" sldId="685"/>
            <ac:picMk id="6" creationId="{71B1A5FE-A141-8AC4-BD8A-F678D34C5F5E}"/>
          </ac:picMkLst>
        </pc:picChg>
      </pc:sldChg>
      <pc:sldChg chg="addSp delSp modSp new mod modClrScheme chgLayout">
        <pc:chgData name="易涛 王" userId="b8e330c323f6491d" providerId="LiveId" clId="{9B480651-E397-48DC-B5F2-F0FCE0AA7923}" dt="2024-03-28T10:36:44.763" v="20248" actId="478"/>
        <pc:sldMkLst>
          <pc:docMk/>
          <pc:sldMk cId="587625148" sldId="686"/>
        </pc:sldMkLst>
        <pc:spChg chg="mod ord">
          <ac:chgData name="易涛 王" userId="b8e330c323f6491d" providerId="LiveId" clId="{9B480651-E397-48DC-B5F2-F0FCE0AA7923}" dt="2024-03-28T10:36:39.463" v="20247" actId="700"/>
          <ac:spMkLst>
            <pc:docMk/>
            <pc:sldMk cId="587625148" sldId="686"/>
            <ac:spMk id="2" creationId="{083DBDBD-6234-33C1-C727-253855ED7F92}"/>
          </ac:spMkLst>
        </pc:spChg>
        <pc:spChg chg="add del mod ord">
          <ac:chgData name="易涛 王" userId="b8e330c323f6491d" providerId="LiveId" clId="{9B480651-E397-48DC-B5F2-F0FCE0AA7923}" dt="2024-03-28T10:36:33.181" v="20244" actId="700"/>
          <ac:spMkLst>
            <pc:docMk/>
            <pc:sldMk cId="587625148" sldId="686"/>
            <ac:spMk id="3" creationId="{1A75002D-CE7A-6652-63B3-D750E24FFE88}"/>
          </ac:spMkLst>
        </pc:spChg>
        <pc:spChg chg="add del mod">
          <ac:chgData name="易涛 王" userId="b8e330c323f6491d" providerId="LiveId" clId="{9B480651-E397-48DC-B5F2-F0FCE0AA7923}" dt="2024-03-25T13:15:43.747" v="8492" actId="478"/>
          <ac:spMkLst>
            <pc:docMk/>
            <pc:sldMk cId="587625148" sldId="686"/>
            <ac:spMk id="3" creationId="{A2687750-7CA0-5709-CDA1-CE7DC76D63F7}"/>
          </ac:spMkLst>
        </pc:spChg>
        <pc:spChg chg="mod ord">
          <ac:chgData name="易涛 王" userId="b8e330c323f6491d" providerId="LiveId" clId="{9B480651-E397-48DC-B5F2-F0FCE0AA7923}" dt="2024-03-28T10:36:39.463" v="20247" actId="700"/>
          <ac:spMkLst>
            <pc:docMk/>
            <pc:sldMk cId="587625148" sldId="686"/>
            <ac:spMk id="4" creationId="{28B86B8E-354B-4747-DC6E-1EB868A9B749}"/>
          </ac:spMkLst>
        </pc:spChg>
        <pc:spChg chg="add del mod ord">
          <ac:chgData name="易涛 王" userId="b8e330c323f6491d" providerId="LiveId" clId="{9B480651-E397-48DC-B5F2-F0FCE0AA7923}" dt="2024-03-28T10:36:35.521" v="20246" actId="700"/>
          <ac:spMkLst>
            <pc:docMk/>
            <pc:sldMk cId="587625148" sldId="686"/>
            <ac:spMk id="5" creationId="{3815855C-37E4-DC25-186A-1BC7EF9DBFEB}"/>
          </ac:spMkLst>
        </pc:spChg>
        <pc:spChg chg="add del mod ord">
          <ac:chgData name="易涛 王" userId="b8e330c323f6491d" providerId="LiveId" clId="{9B480651-E397-48DC-B5F2-F0FCE0AA7923}" dt="2024-03-28T10:36:44.763" v="20248" actId="478"/>
          <ac:spMkLst>
            <pc:docMk/>
            <pc:sldMk cId="587625148" sldId="686"/>
            <ac:spMk id="6" creationId="{4E5C2D79-B47C-E414-D350-8D2694D7E748}"/>
          </ac:spMkLst>
        </pc:spChg>
        <pc:spChg chg="add mod">
          <ac:chgData name="易涛 王" userId="b8e330c323f6491d" providerId="LiveId" clId="{9B480651-E397-48DC-B5F2-F0FCE0AA7923}" dt="2024-03-25T13:33:30.728" v="9154" actId="20577"/>
          <ac:spMkLst>
            <pc:docMk/>
            <pc:sldMk cId="587625148" sldId="686"/>
            <ac:spMk id="7" creationId="{A2EE1CEE-AB2B-D169-7A9C-537CE312A2F2}"/>
          </ac:spMkLst>
        </pc:spChg>
        <pc:picChg chg="add del mod">
          <ac:chgData name="易涛 王" userId="b8e330c323f6491d" providerId="LiveId" clId="{9B480651-E397-48DC-B5F2-F0FCE0AA7923}" dt="2024-03-25T13:33:40.027" v="9158" actId="478"/>
          <ac:picMkLst>
            <pc:docMk/>
            <pc:sldMk cId="587625148" sldId="686"/>
            <ac:picMk id="6" creationId="{351F0B19-1A9B-6ED8-C6D8-8E3DD6569FC3}"/>
          </ac:picMkLst>
        </pc:picChg>
        <pc:picChg chg="add mod">
          <ac:chgData name="易涛 王" userId="b8e330c323f6491d" providerId="LiveId" clId="{9B480651-E397-48DC-B5F2-F0FCE0AA7923}" dt="2024-03-25T13:33:38.113" v="9157" actId="1076"/>
          <ac:picMkLst>
            <pc:docMk/>
            <pc:sldMk cId="587625148" sldId="686"/>
            <ac:picMk id="9" creationId="{BB621863-9A85-4062-67F8-CAD97524445D}"/>
          </ac:picMkLst>
        </pc:picChg>
      </pc:sldChg>
      <pc:sldChg chg="addSp delSp modSp new del mod">
        <pc:chgData name="易涛 王" userId="b8e330c323f6491d" providerId="LiveId" clId="{9B480651-E397-48DC-B5F2-F0FCE0AA7923}" dt="2024-03-25T13:15:01.980" v="8430" actId="47"/>
        <pc:sldMkLst>
          <pc:docMk/>
          <pc:sldMk cId="3629523235" sldId="687"/>
        </pc:sldMkLst>
        <pc:spChg chg="del">
          <ac:chgData name="易涛 王" userId="b8e330c323f6491d" providerId="LiveId" clId="{9B480651-E397-48DC-B5F2-F0FCE0AA7923}" dt="2024-03-25T07:07:45.635" v="4248"/>
          <ac:spMkLst>
            <pc:docMk/>
            <pc:sldMk cId="3629523235" sldId="687"/>
            <ac:spMk id="3" creationId="{EA0DB503-2137-221F-D461-B942010906A3}"/>
          </ac:spMkLst>
        </pc:spChg>
        <pc:spChg chg="mod">
          <ac:chgData name="易涛 王" userId="b8e330c323f6491d" providerId="LiveId" clId="{9B480651-E397-48DC-B5F2-F0FCE0AA7923}" dt="2024-03-25T13:03:45.937" v="8304" actId="20577"/>
          <ac:spMkLst>
            <pc:docMk/>
            <pc:sldMk cId="3629523235" sldId="687"/>
            <ac:spMk id="4" creationId="{DA373E11-AE20-6D56-BA12-BB774B0E4758}"/>
          </ac:spMkLst>
        </pc:spChg>
        <pc:spChg chg="add mod">
          <ac:chgData name="易涛 王" userId="b8e330c323f6491d" providerId="LiveId" clId="{9B480651-E397-48DC-B5F2-F0FCE0AA7923}" dt="2024-03-25T13:14:52.106" v="8425" actId="21"/>
          <ac:spMkLst>
            <pc:docMk/>
            <pc:sldMk cId="3629523235" sldId="687"/>
            <ac:spMk id="8" creationId="{75A26854-BA08-E6F5-BD65-9D376D58CBB9}"/>
          </ac:spMkLst>
        </pc:spChg>
        <pc:picChg chg="add del mod">
          <ac:chgData name="易涛 王" userId="b8e330c323f6491d" providerId="LiveId" clId="{9B480651-E397-48DC-B5F2-F0FCE0AA7923}" dt="2024-03-25T13:14:52.106" v="8425" actId="21"/>
          <ac:picMkLst>
            <pc:docMk/>
            <pc:sldMk cId="3629523235" sldId="687"/>
            <ac:picMk id="5" creationId="{460082A5-8A5C-74FD-F22B-0A05763A1BD6}"/>
          </ac:picMkLst>
        </pc:picChg>
        <pc:picChg chg="add mod">
          <ac:chgData name="易涛 王" userId="b8e330c323f6491d" providerId="LiveId" clId="{9B480651-E397-48DC-B5F2-F0FCE0AA7923}" dt="2024-03-25T07:07:44.099" v="4247"/>
          <ac:picMkLst>
            <pc:docMk/>
            <pc:sldMk cId="3629523235" sldId="687"/>
            <ac:picMk id="6" creationId="{932C1451-326A-915C-B823-E882D0E7D173}"/>
          </ac:picMkLst>
        </pc:picChg>
      </pc:sldChg>
      <pc:sldChg chg="modSp new mod modClrScheme chgLayout modNotesTx">
        <pc:chgData name="易涛 王" userId="b8e330c323f6491d" providerId="LiveId" clId="{9B480651-E397-48DC-B5F2-F0FCE0AA7923}" dt="2024-03-28T10:37:07.520" v="20255" actId="700"/>
        <pc:sldMkLst>
          <pc:docMk/>
          <pc:sldMk cId="1418011936" sldId="688"/>
        </pc:sldMkLst>
        <pc:spChg chg="mod ord">
          <ac:chgData name="易涛 王" userId="b8e330c323f6491d" providerId="LiveId" clId="{9B480651-E397-48DC-B5F2-F0FCE0AA7923}" dt="2024-03-28T10:37:07.520" v="20255" actId="700"/>
          <ac:spMkLst>
            <pc:docMk/>
            <pc:sldMk cId="1418011936" sldId="688"/>
            <ac:spMk id="2" creationId="{1D9FC57C-B477-71B0-9731-ECE402F56A7B}"/>
          </ac:spMkLst>
        </pc:spChg>
        <pc:spChg chg="mod ord">
          <ac:chgData name="易涛 王" userId="b8e330c323f6491d" providerId="LiveId" clId="{9B480651-E397-48DC-B5F2-F0FCE0AA7923}" dt="2024-03-28T10:37:07.520" v="20255" actId="700"/>
          <ac:spMkLst>
            <pc:docMk/>
            <pc:sldMk cId="1418011936" sldId="688"/>
            <ac:spMk id="4" creationId="{3A483DF7-DC25-847D-115A-7E21D692D309}"/>
          </ac:spMkLst>
        </pc:spChg>
        <pc:spChg chg="mod ord">
          <ac:chgData name="易涛 王" userId="b8e330c323f6491d" providerId="LiveId" clId="{9B480651-E397-48DC-B5F2-F0FCE0AA7923}" dt="2024-03-28T10:37:07.520" v="20255" actId="700"/>
          <ac:spMkLst>
            <pc:docMk/>
            <pc:sldMk cId="1418011936" sldId="688"/>
            <ac:spMk id="5" creationId="{29889770-9DAE-B140-983C-0FE41EFEA35A}"/>
          </ac:spMkLst>
        </pc:spChg>
      </pc:sldChg>
      <pc:sldChg chg="addSp modSp new mod modClrScheme chgLayout modNotesTx">
        <pc:chgData name="易涛 王" userId="b8e330c323f6491d" providerId="LiveId" clId="{9B480651-E397-48DC-B5F2-F0FCE0AA7923}" dt="2024-03-28T10:31:56.314" v="20174" actId="700"/>
        <pc:sldMkLst>
          <pc:docMk/>
          <pc:sldMk cId="122676266" sldId="689"/>
        </pc:sldMkLst>
        <pc:spChg chg="mod ord">
          <ac:chgData name="易涛 王" userId="b8e330c323f6491d" providerId="LiveId" clId="{9B480651-E397-48DC-B5F2-F0FCE0AA7923}" dt="2024-03-28T10:31:56.314" v="20174" actId="700"/>
          <ac:spMkLst>
            <pc:docMk/>
            <pc:sldMk cId="122676266" sldId="689"/>
            <ac:spMk id="2" creationId="{1685A6A3-6127-B1FF-08E5-097C280374D1}"/>
          </ac:spMkLst>
        </pc:spChg>
        <pc:spChg chg="mod ord">
          <ac:chgData name="易涛 王" userId="b8e330c323f6491d" providerId="LiveId" clId="{9B480651-E397-48DC-B5F2-F0FCE0AA7923}" dt="2024-03-28T10:31:56.314" v="20174" actId="700"/>
          <ac:spMkLst>
            <pc:docMk/>
            <pc:sldMk cId="122676266" sldId="689"/>
            <ac:spMk id="3" creationId="{58F625B9-F9E4-A52F-95FF-DDA5F8FE7F5F}"/>
          </ac:spMkLst>
        </pc:spChg>
        <pc:spChg chg="mod ord">
          <ac:chgData name="易涛 王" userId="b8e330c323f6491d" providerId="LiveId" clId="{9B480651-E397-48DC-B5F2-F0FCE0AA7923}" dt="2024-03-28T10:31:56.314" v="20174" actId="700"/>
          <ac:spMkLst>
            <pc:docMk/>
            <pc:sldMk cId="122676266" sldId="689"/>
            <ac:spMk id="4" creationId="{77C01067-0419-4762-20BC-DC6BD8F4C25A}"/>
          </ac:spMkLst>
        </pc:spChg>
        <pc:spChg chg="add mod">
          <ac:chgData name="易涛 王" userId="b8e330c323f6491d" providerId="LiveId" clId="{9B480651-E397-48DC-B5F2-F0FCE0AA7923}" dt="2024-03-27T09:09:04.483" v="16882" actId="1076"/>
          <ac:spMkLst>
            <pc:docMk/>
            <pc:sldMk cId="122676266" sldId="689"/>
            <ac:spMk id="6" creationId="{70CA1835-EE56-6757-CCFE-FFB12279AAE8}"/>
          </ac:spMkLst>
        </pc:spChg>
        <pc:spChg chg="mod">
          <ac:chgData name="易涛 王" userId="b8e330c323f6491d" providerId="LiveId" clId="{9B480651-E397-48DC-B5F2-F0FCE0AA7923}" dt="2024-03-25T09:14:03.505" v="6038"/>
          <ac:spMkLst>
            <pc:docMk/>
            <pc:sldMk cId="122676266" sldId="689"/>
            <ac:spMk id="7" creationId="{F8D8D851-BA99-E52C-7ED5-259E4881F2F5}"/>
          </ac:spMkLst>
        </pc:spChg>
        <pc:spChg chg="mod">
          <ac:chgData name="易涛 王" userId="b8e330c323f6491d" providerId="LiveId" clId="{9B480651-E397-48DC-B5F2-F0FCE0AA7923}" dt="2024-03-25T09:14:03.505" v="6038"/>
          <ac:spMkLst>
            <pc:docMk/>
            <pc:sldMk cId="122676266" sldId="689"/>
            <ac:spMk id="8" creationId="{3F2554A6-F8F2-AF0C-93D8-EB163AD9CA72}"/>
          </ac:spMkLst>
        </pc:spChg>
        <pc:spChg chg="mod">
          <ac:chgData name="易涛 王" userId="b8e330c323f6491d" providerId="LiveId" clId="{9B480651-E397-48DC-B5F2-F0FCE0AA7923}" dt="2024-03-25T09:14:03.505" v="6038"/>
          <ac:spMkLst>
            <pc:docMk/>
            <pc:sldMk cId="122676266" sldId="689"/>
            <ac:spMk id="9" creationId="{A4F5824C-0EFC-4716-5897-3B35D1A726BA}"/>
          </ac:spMkLst>
        </pc:spChg>
        <pc:spChg chg="mod">
          <ac:chgData name="易涛 王" userId="b8e330c323f6491d" providerId="LiveId" clId="{9B480651-E397-48DC-B5F2-F0FCE0AA7923}" dt="2024-03-25T09:14:03.505" v="6038"/>
          <ac:spMkLst>
            <pc:docMk/>
            <pc:sldMk cId="122676266" sldId="689"/>
            <ac:spMk id="10" creationId="{62430FE4-C304-7C17-A420-4A34A354756C}"/>
          </ac:spMkLst>
        </pc:spChg>
        <pc:spChg chg="add mod">
          <ac:chgData name="易涛 王" userId="b8e330c323f6491d" providerId="LiveId" clId="{9B480651-E397-48DC-B5F2-F0FCE0AA7923}" dt="2024-03-27T09:09:04.483" v="16882" actId="1076"/>
          <ac:spMkLst>
            <pc:docMk/>
            <pc:sldMk cId="122676266" sldId="689"/>
            <ac:spMk id="11" creationId="{746C9D97-B37B-3764-1AFE-9D9D29640F75}"/>
          </ac:spMkLst>
        </pc:spChg>
        <pc:spChg chg="mod">
          <ac:chgData name="易涛 王" userId="b8e330c323f6491d" providerId="LiveId" clId="{9B480651-E397-48DC-B5F2-F0FCE0AA7923}" dt="2024-03-25T09:14:03.505" v="6038"/>
          <ac:spMkLst>
            <pc:docMk/>
            <pc:sldMk cId="122676266" sldId="689"/>
            <ac:spMk id="12" creationId="{27690425-0593-A943-87FD-8658E5CF9831}"/>
          </ac:spMkLst>
        </pc:spChg>
        <pc:spChg chg="mod">
          <ac:chgData name="易涛 王" userId="b8e330c323f6491d" providerId="LiveId" clId="{9B480651-E397-48DC-B5F2-F0FCE0AA7923}" dt="2024-03-25T09:14:03.505" v="6038"/>
          <ac:spMkLst>
            <pc:docMk/>
            <pc:sldMk cId="122676266" sldId="689"/>
            <ac:spMk id="13" creationId="{407F5B9E-C328-2157-E4D9-D0748BA3312D}"/>
          </ac:spMkLst>
        </pc:spChg>
        <pc:spChg chg="mod">
          <ac:chgData name="易涛 王" userId="b8e330c323f6491d" providerId="LiveId" clId="{9B480651-E397-48DC-B5F2-F0FCE0AA7923}" dt="2024-03-25T09:14:03.505" v="6038"/>
          <ac:spMkLst>
            <pc:docMk/>
            <pc:sldMk cId="122676266" sldId="689"/>
            <ac:spMk id="14" creationId="{EFE1A13C-C9BB-E6B9-4787-5094E0C5823E}"/>
          </ac:spMkLst>
        </pc:spChg>
        <pc:spChg chg="mod">
          <ac:chgData name="易涛 王" userId="b8e330c323f6491d" providerId="LiveId" clId="{9B480651-E397-48DC-B5F2-F0FCE0AA7923}" dt="2024-03-25T09:14:03.505" v="6038"/>
          <ac:spMkLst>
            <pc:docMk/>
            <pc:sldMk cId="122676266" sldId="689"/>
            <ac:spMk id="15" creationId="{C8355C53-040C-C832-DE3B-F92B5300EE25}"/>
          </ac:spMkLst>
        </pc:spChg>
        <pc:spChg chg="add mod">
          <ac:chgData name="易涛 王" userId="b8e330c323f6491d" providerId="LiveId" clId="{9B480651-E397-48DC-B5F2-F0FCE0AA7923}" dt="2024-03-27T09:09:04.483" v="16882" actId="1076"/>
          <ac:spMkLst>
            <pc:docMk/>
            <pc:sldMk cId="122676266" sldId="689"/>
            <ac:spMk id="18" creationId="{CA351C90-E501-E136-E85C-8AFC88E69FE9}"/>
          </ac:spMkLst>
        </pc:spChg>
        <pc:spChg chg="add mod">
          <ac:chgData name="易涛 王" userId="b8e330c323f6491d" providerId="LiveId" clId="{9B480651-E397-48DC-B5F2-F0FCE0AA7923}" dt="2024-03-27T09:09:04.483" v="16882" actId="1076"/>
          <ac:spMkLst>
            <pc:docMk/>
            <pc:sldMk cId="122676266" sldId="689"/>
            <ac:spMk id="19" creationId="{779F2CEF-8656-EAB5-920D-92664DBB3322}"/>
          </ac:spMkLst>
        </pc:spChg>
        <pc:spChg chg="mod">
          <ac:chgData name="易涛 王" userId="b8e330c323f6491d" providerId="LiveId" clId="{9B480651-E397-48DC-B5F2-F0FCE0AA7923}" dt="2024-03-25T09:14:03.505" v="6038"/>
          <ac:spMkLst>
            <pc:docMk/>
            <pc:sldMk cId="122676266" sldId="689"/>
            <ac:spMk id="21" creationId="{F6810B57-944E-9101-656E-929C55898A7A}"/>
          </ac:spMkLst>
        </pc:spChg>
        <pc:spChg chg="mod">
          <ac:chgData name="易涛 王" userId="b8e330c323f6491d" providerId="LiveId" clId="{9B480651-E397-48DC-B5F2-F0FCE0AA7923}" dt="2024-03-25T09:14:03.505" v="6038"/>
          <ac:spMkLst>
            <pc:docMk/>
            <pc:sldMk cId="122676266" sldId="689"/>
            <ac:spMk id="22" creationId="{03E5D8EC-74AF-21F0-9B43-8EAECD8C1ECB}"/>
          </ac:spMkLst>
        </pc:spChg>
        <pc:spChg chg="mod">
          <ac:chgData name="易涛 王" userId="b8e330c323f6491d" providerId="LiveId" clId="{9B480651-E397-48DC-B5F2-F0FCE0AA7923}" dt="2024-03-25T09:14:03.505" v="6038"/>
          <ac:spMkLst>
            <pc:docMk/>
            <pc:sldMk cId="122676266" sldId="689"/>
            <ac:spMk id="23" creationId="{4201A676-FAD8-077A-D1D2-6394D8E6C644}"/>
          </ac:spMkLst>
        </pc:spChg>
        <pc:spChg chg="mod">
          <ac:chgData name="易涛 王" userId="b8e330c323f6491d" providerId="LiveId" clId="{9B480651-E397-48DC-B5F2-F0FCE0AA7923}" dt="2024-03-25T09:14:03.505" v="6038"/>
          <ac:spMkLst>
            <pc:docMk/>
            <pc:sldMk cId="122676266" sldId="689"/>
            <ac:spMk id="24" creationId="{9918285B-8750-63DB-9287-2545CF540CC5}"/>
          </ac:spMkLst>
        </pc:spChg>
        <pc:spChg chg="add mod">
          <ac:chgData name="易涛 王" userId="b8e330c323f6491d" providerId="LiveId" clId="{9B480651-E397-48DC-B5F2-F0FCE0AA7923}" dt="2024-03-27T09:09:04.483" v="16882" actId="1076"/>
          <ac:spMkLst>
            <pc:docMk/>
            <pc:sldMk cId="122676266" sldId="689"/>
            <ac:spMk id="27" creationId="{D2661721-F38E-6D9C-D164-A064BF2D342F}"/>
          </ac:spMkLst>
        </pc:spChg>
        <pc:spChg chg="add mod">
          <ac:chgData name="易涛 王" userId="b8e330c323f6491d" providerId="LiveId" clId="{9B480651-E397-48DC-B5F2-F0FCE0AA7923}" dt="2024-03-27T09:09:04.483" v="16882" actId="1076"/>
          <ac:spMkLst>
            <pc:docMk/>
            <pc:sldMk cId="122676266" sldId="689"/>
            <ac:spMk id="34" creationId="{74DEE4A2-0156-9A58-E636-2CA5E6D6B2A0}"/>
          </ac:spMkLst>
        </pc:spChg>
        <pc:spChg chg="add mod">
          <ac:chgData name="易涛 王" userId="b8e330c323f6491d" providerId="LiveId" clId="{9B480651-E397-48DC-B5F2-F0FCE0AA7923}" dt="2024-03-27T09:09:13.129" v="16883" actId="1076"/>
          <ac:spMkLst>
            <pc:docMk/>
            <pc:sldMk cId="122676266" sldId="689"/>
            <ac:spMk id="37" creationId="{6E92750C-D614-CD78-C9D0-1DE0C94E5702}"/>
          </ac:spMkLst>
        </pc:spChg>
        <pc:spChg chg="add mod">
          <ac:chgData name="易涛 王" userId="b8e330c323f6491d" providerId="LiveId" clId="{9B480651-E397-48DC-B5F2-F0FCE0AA7923}" dt="2024-03-27T09:09:13.129" v="16883" actId="1076"/>
          <ac:spMkLst>
            <pc:docMk/>
            <pc:sldMk cId="122676266" sldId="689"/>
            <ac:spMk id="38" creationId="{1A6DB46D-D945-FF1C-87BD-971F2AAAFE8F}"/>
          </ac:spMkLst>
        </pc:spChg>
        <pc:grpChg chg="add mod">
          <ac:chgData name="易涛 王" userId="b8e330c323f6491d" providerId="LiveId" clId="{9B480651-E397-48DC-B5F2-F0FCE0AA7923}" dt="2024-03-27T09:09:04.483" v="16882" actId="1076"/>
          <ac:grpSpMkLst>
            <pc:docMk/>
            <pc:sldMk cId="122676266" sldId="689"/>
            <ac:grpSpMk id="16" creationId="{56F37E03-C1C7-A414-BA5D-DE71D42D63AD}"/>
          </ac:grpSpMkLst>
        </pc:grpChg>
        <pc:grpChg chg="add mod">
          <ac:chgData name="易涛 王" userId="b8e330c323f6491d" providerId="LiveId" clId="{9B480651-E397-48DC-B5F2-F0FCE0AA7923}" dt="2024-03-27T09:09:04.483" v="16882" actId="1076"/>
          <ac:grpSpMkLst>
            <pc:docMk/>
            <pc:sldMk cId="122676266" sldId="689"/>
            <ac:grpSpMk id="17" creationId="{36341393-FAE2-9CEB-A681-8475874037EC}"/>
          </ac:grpSpMkLst>
        </pc:grpChg>
        <pc:grpChg chg="add mod">
          <ac:chgData name="易涛 王" userId="b8e330c323f6491d" providerId="LiveId" clId="{9B480651-E397-48DC-B5F2-F0FCE0AA7923}" dt="2024-03-27T09:09:04.483" v="16882" actId="1076"/>
          <ac:grpSpMkLst>
            <pc:docMk/>
            <pc:sldMk cId="122676266" sldId="689"/>
            <ac:grpSpMk id="20" creationId="{29DA1F16-5CAB-B281-04F8-34314FBB25E8}"/>
          </ac:grpSpMkLst>
        </pc:grpChg>
        <pc:picChg chg="add mod">
          <ac:chgData name="易涛 王" userId="b8e330c323f6491d" providerId="LiveId" clId="{9B480651-E397-48DC-B5F2-F0FCE0AA7923}" dt="2024-03-27T09:09:04.483" v="16882" actId="1076"/>
          <ac:picMkLst>
            <pc:docMk/>
            <pc:sldMk cId="122676266" sldId="689"/>
            <ac:picMk id="5" creationId="{E455C450-5AAD-A04C-AE2F-D7CD6A92A6C5}"/>
          </ac:picMkLst>
        </pc:picChg>
        <pc:cxnChg chg="add mod">
          <ac:chgData name="易涛 王" userId="b8e330c323f6491d" providerId="LiveId" clId="{9B480651-E397-48DC-B5F2-F0FCE0AA7923}" dt="2024-03-27T09:09:04.483" v="16882" actId="1076"/>
          <ac:cxnSpMkLst>
            <pc:docMk/>
            <pc:sldMk cId="122676266" sldId="689"/>
            <ac:cxnSpMk id="31" creationId="{FBA87EA3-72F8-9238-E8CA-17DB7162C4C3}"/>
          </ac:cxnSpMkLst>
        </pc:cxnChg>
        <pc:cxnChg chg="add mod">
          <ac:chgData name="易涛 王" userId="b8e330c323f6491d" providerId="LiveId" clId="{9B480651-E397-48DC-B5F2-F0FCE0AA7923}" dt="2024-03-27T09:09:04.483" v="16882" actId="1076"/>
          <ac:cxnSpMkLst>
            <pc:docMk/>
            <pc:sldMk cId="122676266" sldId="689"/>
            <ac:cxnSpMk id="33" creationId="{2F6A6A37-0B75-DA14-E165-FE35FCE80AD3}"/>
          </ac:cxnSpMkLst>
        </pc:cxnChg>
      </pc:sldChg>
      <pc:sldChg chg="addSp modSp new del mod ord">
        <pc:chgData name="易涛 王" userId="b8e330c323f6491d" providerId="LiveId" clId="{9B480651-E397-48DC-B5F2-F0FCE0AA7923}" dt="2024-03-27T09:09:21.170" v="16885" actId="47"/>
        <pc:sldMkLst>
          <pc:docMk/>
          <pc:sldMk cId="3852701205" sldId="690"/>
        </pc:sldMkLst>
        <pc:spChg chg="mod">
          <ac:chgData name="易涛 王" userId="b8e330c323f6491d" providerId="LiveId" clId="{9B480651-E397-48DC-B5F2-F0FCE0AA7923}" dt="2024-03-25T12:00:00.385" v="6919" actId="255"/>
          <ac:spMkLst>
            <pc:docMk/>
            <pc:sldMk cId="3852701205" sldId="690"/>
            <ac:spMk id="3" creationId="{E9E5320E-717C-E3C1-E0E4-FB14E2E58683}"/>
          </ac:spMkLst>
        </pc:spChg>
        <pc:spChg chg="mod">
          <ac:chgData name="易涛 王" userId="b8e330c323f6491d" providerId="LiveId" clId="{9B480651-E397-48DC-B5F2-F0FCE0AA7923}" dt="2024-03-27T06:17:40.486" v="13918"/>
          <ac:spMkLst>
            <pc:docMk/>
            <pc:sldMk cId="3852701205" sldId="690"/>
            <ac:spMk id="4" creationId="{115753AB-A2A5-DC52-49E6-7407438FF546}"/>
          </ac:spMkLst>
        </pc:spChg>
        <pc:spChg chg="add mod">
          <ac:chgData name="易涛 王" userId="b8e330c323f6491d" providerId="LiveId" clId="{9B480651-E397-48DC-B5F2-F0FCE0AA7923}" dt="2024-03-26T12:34:29.377" v="9539" actId="20577"/>
          <ac:spMkLst>
            <pc:docMk/>
            <pc:sldMk cId="3852701205" sldId="690"/>
            <ac:spMk id="5" creationId="{9C828518-3A6A-DBC5-C6BA-6142560055F9}"/>
          </ac:spMkLst>
        </pc:spChg>
      </pc:sldChg>
      <pc:sldChg chg="modSp add mod modClrScheme chgLayout modNotesTx">
        <pc:chgData name="易涛 王" userId="b8e330c323f6491d" providerId="LiveId" clId="{9B480651-E397-48DC-B5F2-F0FCE0AA7923}" dt="2024-03-28T10:35:37.764" v="20229" actId="700"/>
        <pc:sldMkLst>
          <pc:docMk/>
          <pc:sldMk cId="1062078171" sldId="691"/>
        </pc:sldMkLst>
        <pc:spChg chg="mod ord">
          <ac:chgData name="易涛 王" userId="b8e330c323f6491d" providerId="LiveId" clId="{9B480651-E397-48DC-B5F2-F0FCE0AA7923}" dt="2024-03-28T10:35:37.764" v="20229" actId="700"/>
          <ac:spMkLst>
            <pc:docMk/>
            <pc:sldMk cId="1062078171" sldId="691"/>
            <ac:spMk id="2" creationId="{9101EAB3-07F9-B279-A3C1-A8A51BA661AF}"/>
          </ac:spMkLst>
        </pc:spChg>
        <pc:spChg chg="mod ord">
          <ac:chgData name="易涛 王" userId="b8e330c323f6491d" providerId="LiveId" clId="{9B480651-E397-48DC-B5F2-F0FCE0AA7923}" dt="2024-03-28T10:35:37.764" v="20229" actId="700"/>
          <ac:spMkLst>
            <pc:docMk/>
            <pc:sldMk cId="1062078171" sldId="691"/>
            <ac:spMk id="3" creationId="{FBE2A3A5-DB08-E99A-51F4-A7E6D2F58A5F}"/>
          </ac:spMkLst>
        </pc:spChg>
        <pc:spChg chg="mod ord">
          <ac:chgData name="易涛 王" userId="b8e330c323f6491d" providerId="LiveId" clId="{9B480651-E397-48DC-B5F2-F0FCE0AA7923}" dt="2024-03-28T10:35:37.764" v="20229" actId="700"/>
          <ac:spMkLst>
            <pc:docMk/>
            <pc:sldMk cId="1062078171" sldId="691"/>
            <ac:spMk id="4" creationId="{F8A3374D-369C-E72E-9223-567B3ECD98E0}"/>
          </ac:spMkLst>
        </pc:spChg>
        <pc:spChg chg="mod">
          <ac:chgData name="易涛 王" userId="b8e330c323f6491d" providerId="LiveId" clId="{9B480651-E397-48DC-B5F2-F0FCE0AA7923}" dt="2024-03-25T12:14:39.848" v="7195" actId="1076"/>
          <ac:spMkLst>
            <pc:docMk/>
            <pc:sldMk cId="1062078171" sldId="691"/>
            <ac:spMk id="11" creationId="{597BCD60-62BA-1E48-9A4D-CA86D4029EDE}"/>
          </ac:spMkLst>
        </pc:spChg>
        <pc:picChg chg="mod">
          <ac:chgData name="易涛 王" userId="b8e330c323f6491d" providerId="LiveId" clId="{9B480651-E397-48DC-B5F2-F0FCE0AA7923}" dt="2024-03-25T12:14:12.907" v="7194" actId="1076"/>
          <ac:picMkLst>
            <pc:docMk/>
            <pc:sldMk cId="1062078171" sldId="691"/>
            <ac:picMk id="8" creationId="{8A332623-9BA2-23DF-8421-2AD1BFA1F4E7}"/>
          </ac:picMkLst>
        </pc:picChg>
      </pc:sldChg>
      <pc:sldChg chg="addSp delSp modSp mod modClrScheme chgLayout modNotesTx">
        <pc:chgData name="易涛 王" userId="b8e330c323f6491d" providerId="LiveId" clId="{9B480651-E397-48DC-B5F2-F0FCE0AA7923}" dt="2024-03-28T10:37:12.556" v="20256" actId="700"/>
        <pc:sldMkLst>
          <pc:docMk/>
          <pc:sldMk cId="2328851272" sldId="692"/>
        </pc:sldMkLst>
        <pc:spChg chg="mod ord">
          <ac:chgData name="易涛 王" userId="b8e330c323f6491d" providerId="LiveId" clId="{9B480651-E397-48DC-B5F2-F0FCE0AA7923}" dt="2024-03-28T10:37:12.556" v="20256" actId="700"/>
          <ac:spMkLst>
            <pc:docMk/>
            <pc:sldMk cId="2328851272" sldId="692"/>
            <ac:spMk id="2" creationId="{EF190CFE-3812-194A-BFE2-226D8CA2E1F4}"/>
          </ac:spMkLst>
        </pc:spChg>
        <pc:spChg chg="mod ord">
          <ac:chgData name="易涛 王" userId="b8e330c323f6491d" providerId="LiveId" clId="{9B480651-E397-48DC-B5F2-F0FCE0AA7923}" dt="2024-03-28T10:37:12.556" v="20256" actId="700"/>
          <ac:spMkLst>
            <pc:docMk/>
            <pc:sldMk cId="2328851272" sldId="692"/>
            <ac:spMk id="3" creationId="{BA559779-D657-FB43-83EE-30E98CA0CE89}"/>
          </ac:spMkLst>
        </pc:spChg>
        <pc:spChg chg="mod ord">
          <ac:chgData name="易涛 王" userId="b8e330c323f6491d" providerId="LiveId" clId="{9B480651-E397-48DC-B5F2-F0FCE0AA7923}" dt="2024-03-28T10:37:12.556" v="20256" actId="700"/>
          <ac:spMkLst>
            <pc:docMk/>
            <pc:sldMk cId="2328851272" sldId="692"/>
            <ac:spMk id="4" creationId="{E5F0BCF7-A240-E546-93C1-3CF331E3D763}"/>
          </ac:spMkLst>
        </pc:spChg>
        <pc:picChg chg="add mod">
          <ac:chgData name="易涛 王" userId="b8e330c323f6491d" providerId="LiveId" clId="{9B480651-E397-48DC-B5F2-F0FCE0AA7923}" dt="2024-03-27T11:02:02.229" v="17116" actId="1076"/>
          <ac:picMkLst>
            <pc:docMk/>
            <pc:sldMk cId="2328851272" sldId="692"/>
            <ac:picMk id="6" creationId="{685E00C4-78A4-487C-306A-37B96934443C}"/>
          </ac:picMkLst>
        </pc:picChg>
        <pc:picChg chg="del mod">
          <ac:chgData name="易涛 王" userId="b8e330c323f6491d" providerId="LiveId" clId="{9B480651-E397-48DC-B5F2-F0FCE0AA7923}" dt="2024-03-26T10:28:50.637" v="9265" actId="478"/>
          <ac:picMkLst>
            <pc:docMk/>
            <pc:sldMk cId="2328851272" sldId="692"/>
            <ac:picMk id="7" creationId="{47384D4B-5A16-9E4A-ADD1-E6748E4618AC}"/>
          </ac:picMkLst>
        </pc:picChg>
      </pc:sldChg>
      <pc:sldChg chg="del modNotesTx">
        <pc:chgData name="易涛 王" userId="b8e330c323f6491d" providerId="LiveId" clId="{9B480651-E397-48DC-B5F2-F0FCE0AA7923}" dt="2024-03-27T11:39:17.297" v="17656" actId="47"/>
        <pc:sldMkLst>
          <pc:docMk/>
          <pc:sldMk cId="2994911755" sldId="693"/>
        </pc:sldMkLst>
      </pc:sldChg>
      <pc:sldChg chg="addSp delSp modSp new del mod ord modNotesTx">
        <pc:chgData name="易涛 王" userId="b8e330c323f6491d" providerId="LiveId" clId="{9B480651-E397-48DC-B5F2-F0FCE0AA7923}" dt="2024-03-27T11:34:41.557" v="17574" actId="47"/>
        <pc:sldMkLst>
          <pc:docMk/>
          <pc:sldMk cId="3939038338" sldId="694"/>
        </pc:sldMkLst>
        <pc:spChg chg="del">
          <ac:chgData name="易涛 王" userId="b8e330c323f6491d" providerId="LiveId" clId="{9B480651-E397-48DC-B5F2-F0FCE0AA7923}" dt="2024-03-26T12:41:57.446" v="9571" actId="22"/>
          <ac:spMkLst>
            <pc:docMk/>
            <pc:sldMk cId="3939038338" sldId="694"/>
            <ac:spMk id="3" creationId="{C18F98C6-A7AE-5425-BE9C-80E8DFB01BF9}"/>
          </ac:spMkLst>
        </pc:spChg>
        <pc:spChg chg="add mod">
          <ac:chgData name="易涛 王" userId="b8e330c323f6491d" providerId="LiveId" clId="{9B480651-E397-48DC-B5F2-F0FCE0AA7923}" dt="2024-03-27T08:20:25.506" v="16431" actId="20577"/>
          <ac:spMkLst>
            <pc:docMk/>
            <pc:sldMk cId="3939038338" sldId="694"/>
            <ac:spMk id="3" creationId="{D4318D56-DE1C-6CC2-E829-9963F1F72D1A}"/>
          </ac:spMkLst>
        </pc:spChg>
        <pc:spChg chg="mod">
          <ac:chgData name="易涛 王" userId="b8e330c323f6491d" providerId="LiveId" clId="{9B480651-E397-48DC-B5F2-F0FCE0AA7923}" dt="2024-03-27T06:21:54.585" v="13992"/>
          <ac:spMkLst>
            <pc:docMk/>
            <pc:sldMk cId="3939038338" sldId="694"/>
            <ac:spMk id="4" creationId="{5D8BB668-D4FC-92D2-51F5-5AD7838BE506}"/>
          </ac:spMkLst>
        </pc:spChg>
        <pc:spChg chg="add del mod">
          <ac:chgData name="易涛 王" userId="b8e330c323f6491d" providerId="LiveId" clId="{9B480651-E397-48DC-B5F2-F0FCE0AA7923}" dt="2024-03-27T08:20:28.152" v="16433" actId="21"/>
          <ac:spMkLst>
            <pc:docMk/>
            <pc:sldMk cId="3939038338" sldId="694"/>
            <ac:spMk id="7" creationId="{61B81B5E-9DD0-EA75-3D5A-3F57E92B6A90}"/>
          </ac:spMkLst>
        </pc:spChg>
        <pc:spChg chg="add del mod">
          <ac:chgData name="易涛 王" userId="b8e330c323f6491d" providerId="LiveId" clId="{9B480651-E397-48DC-B5F2-F0FCE0AA7923}" dt="2024-03-27T08:20:32.703" v="16435" actId="478"/>
          <ac:spMkLst>
            <pc:docMk/>
            <pc:sldMk cId="3939038338" sldId="694"/>
            <ac:spMk id="9" creationId="{3D1928F9-F824-3D4E-2D6E-66CE34688C39}"/>
          </ac:spMkLst>
        </pc:spChg>
        <pc:spChg chg="add mod">
          <ac:chgData name="易涛 王" userId="b8e330c323f6491d" providerId="LiveId" clId="{9B480651-E397-48DC-B5F2-F0FCE0AA7923}" dt="2024-03-27T11:34:03.655" v="17566" actId="21"/>
          <ac:spMkLst>
            <pc:docMk/>
            <pc:sldMk cId="3939038338" sldId="694"/>
            <ac:spMk id="12" creationId="{22EB605E-993D-AA11-577C-708708B7D6B0}"/>
          </ac:spMkLst>
        </pc:spChg>
        <pc:picChg chg="add del mod ord">
          <ac:chgData name="易涛 王" userId="b8e330c323f6491d" providerId="LiveId" clId="{9B480651-E397-48DC-B5F2-F0FCE0AA7923}" dt="2024-03-27T08:20:30.001" v="16434" actId="21"/>
          <ac:picMkLst>
            <pc:docMk/>
            <pc:sldMk cId="3939038338" sldId="694"/>
            <ac:picMk id="6" creationId="{EFDFDB3E-8A47-2F21-649B-B1375D727308}"/>
          </ac:picMkLst>
        </pc:picChg>
        <pc:picChg chg="add del mod">
          <ac:chgData name="易涛 王" userId="b8e330c323f6491d" providerId="LiveId" clId="{9B480651-E397-48DC-B5F2-F0FCE0AA7923}" dt="2024-03-27T11:34:03.655" v="17566" actId="21"/>
          <ac:picMkLst>
            <pc:docMk/>
            <pc:sldMk cId="3939038338" sldId="694"/>
            <ac:picMk id="10" creationId="{EFDFDB3E-8A47-2F21-649B-B1375D727308}"/>
          </ac:picMkLst>
        </pc:picChg>
      </pc:sldChg>
      <pc:sldChg chg="addSp delSp modSp new mod modNotesTx">
        <pc:chgData name="易涛 王" userId="b8e330c323f6491d" providerId="LiveId" clId="{9B480651-E397-48DC-B5F2-F0FCE0AA7923}" dt="2024-03-27T07:16:40.218" v="15344" actId="20577"/>
        <pc:sldMkLst>
          <pc:docMk/>
          <pc:sldMk cId="308951801" sldId="695"/>
        </pc:sldMkLst>
        <pc:spChg chg="del">
          <ac:chgData name="易涛 王" userId="b8e330c323f6491d" providerId="LiveId" clId="{9B480651-E397-48DC-B5F2-F0FCE0AA7923}" dt="2024-03-26T13:08:01.758" v="11100"/>
          <ac:spMkLst>
            <pc:docMk/>
            <pc:sldMk cId="308951801" sldId="695"/>
            <ac:spMk id="3" creationId="{E32DA7A8-064D-5C90-310D-8C55DA1B9818}"/>
          </ac:spMkLst>
        </pc:spChg>
        <pc:spChg chg="mod">
          <ac:chgData name="易涛 王" userId="b8e330c323f6491d" providerId="LiveId" clId="{9B480651-E397-48DC-B5F2-F0FCE0AA7923}" dt="2024-03-26T13:13:24.969" v="11162" actId="113"/>
          <ac:spMkLst>
            <pc:docMk/>
            <pc:sldMk cId="308951801" sldId="695"/>
            <ac:spMk id="4" creationId="{56FC60BA-7106-1CD5-CAF5-5DDCACC27295}"/>
          </ac:spMkLst>
        </pc:spChg>
        <pc:picChg chg="add mod">
          <ac:chgData name="易涛 王" userId="b8e330c323f6491d" providerId="LiveId" clId="{9B480651-E397-48DC-B5F2-F0FCE0AA7923}" dt="2024-03-26T13:13:32.245" v="11163" actId="1076"/>
          <ac:picMkLst>
            <pc:docMk/>
            <pc:sldMk cId="308951801" sldId="695"/>
            <ac:picMk id="6" creationId="{7A31D233-FEF7-2860-11D3-E3EA865B63AC}"/>
          </ac:picMkLst>
        </pc:picChg>
        <pc:picChg chg="add mod ord">
          <ac:chgData name="易涛 王" userId="b8e330c323f6491d" providerId="LiveId" clId="{9B480651-E397-48DC-B5F2-F0FCE0AA7923}" dt="2024-03-26T13:21:43.633" v="12553" actId="166"/>
          <ac:picMkLst>
            <pc:docMk/>
            <pc:sldMk cId="308951801" sldId="695"/>
            <ac:picMk id="8" creationId="{D54DBB3C-5CB2-12DB-6C51-739D09C28B7E}"/>
          </ac:picMkLst>
        </pc:picChg>
        <pc:picChg chg="add mod">
          <ac:chgData name="易涛 王" userId="b8e330c323f6491d" providerId="LiveId" clId="{9B480651-E397-48DC-B5F2-F0FCE0AA7923}" dt="2024-03-26T13:13:32.245" v="11163" actId="1076"/>
          <ac:picMkLst>
            <pc:docMk/>
            <pc:sldMk cId="308951801" sldId="695"/>
            <ac:picMk id="1026" creationId="{C40301A8-02BC-9F8D-74C9-BFD7890C9595}"/>
          </ac:picMkLst>
        </pc:picChg>
        <pc:picChg chg="add del mod">
          <ac:chgData name="易涛 王" userId="b8e330c323f6491d" providerId="LiveId" clId="{9B480651-E397-48DC-B5F2-F0FCE0AA7923}" dt="2024-03-26T13:23:13.783" v="12569" actId="478"/>
          <ac:picMkLst>
            <pc:docMk/>
            <pc:sldMk cId="308951801" sldId="695"/>
            <ac:picMk id="1028" creationId="{D65B78E9-997E-DB1E-2DF7-C9906F183A42}"/>
          </ac:picMkLst>
        </pc:picChg>
        <pc:picChg chg="add del mod">
          <ac:chgData name="易涛 王" userId="b8e330c323f6491d" providerId="LiveId" clId="{9B480651-E397-48DC-B5F2-F0FCE0AA7923}" dt="2024-03-26T13:23:12.376" v="12568" actId="478"/>
          <ac:picMkLst>
            <pc:docMk/>
            <pc:sldMk cId="308951801" sldId="695"/>
            <ac:picMk id="1030" creationId="{276424D7-A0AE-7FE1-3C9B-25939EDE0003}"/>
          </ac:picMkLst>
        </pc:picChg>
        <pc:picChg chg="add mod">
          <ac:chgData name="易涛 王" userId="b8e330c323f6491d" providerId="LiveId" clId="{9B480651-E397-48DC-B5F2-F0FCE0AA7923}" dt="2024-03-26T13:21:34.363" v="12552" actId="1076"/>
          <ac:picMkLst>
            <pc:docMk/>
            <pc:sldMk cId="308951801" sldId="695"/>
            <ac:picMk id="1032" creationId="{E214AC5C-127A-0C03-8EFB-F1DD20A36DEC}"/>
          </ac:picMkLst>
        </pc:picChg>
        <pc:picChg chg="add mod">
          <ac:chgData name="易涛 王" userId="b8e330c323f6491d" providerId="LiveId" clId="{9B480651-E397-48DC-B5F2-F0FCE0AA7923}" dt="2024-03-26T13:23:11.545" v="12567" actId="1076"/>
          <ac:picMkLst>
            <pc:docMk/>
            <pc:sldMk cId="308951801" sldId="695"/>
            <ac:picMk id="1034" creationId="{2F23D411-F595-46D3-02E6-855FDF12463A}"/>
          </ac:picMkLst>
        </pc:picChg>
        <pc:picChg chg="add mod">
          <ac:chgData name="易涛 王" userId="b8e330c323f6491d" providerId="LiveId" clId="{9B480651-E397-48DC-B5F2-F0FCE0AA7923}" dt="2024-03-26T13:23:27.885" v="12574" actId="1076"/>
          <ac:picMkLst>
            <pc:docMk/>
            <pc:sldMk cId="308951801" sldId="695"/>
            <ac:picMk id="1036" creationId="{BA550672-6059-D6B0-A422-6E87D798B1F1}"/>
          </ac:picMkLst>
        </pc:picChg>
      </pc:sldChg>
      <pc:sldChg chg="addSp delSp modSp new mod modNotesTx">
        <pc:chgData name="易涛 王" userId="b8e330c323f6491d" providerId="LiveId" clId="{9B480651-E397-48DC-B5F2-F0FCE0AA7923}" dt="2024-03-26T13:30:42.927" v="12678"/>
        <pc:sldMkLst>
          <pc:docMk/>
          <pc:sldMk cId="3585114506" sldId="696"/>
        </pc:sldMkLst>
        <pc:spChg chg="del">
          <ac:chgData name="易涛 王" userId="b8e330c323f6491d" providerId="LiveId" clId="{9B480651-E397-48DC-B5F2-F0FCE0AA7923}" dt="2024-03-26T13:24:59.813" v="12623"/>
          <ac:spMkLst>
            <pc:docMk/>
            <pc:sldMk cId="3585114506" sldId="696"/>
            <ac:spMk id="3" creationId="{18272A73-C9DC-95B5-3CD3-6448336BAA13}"/>
          </ac:spMkLst>
        </pc:spChg>
        <pc:spChg chg="mod">
          <ac:chgData name="易涛 王" userId="b8e330c323f6491d" providerId="LiveId" clId="{9B480651-E397-48DC-B5F2-F0FCE0AA7923}" dt="2024-03-26T13:30:42.927" v="12678"/>
          <ac:spMkLst>
            <pc:docMk/>
            <pc:sldMk cId="3585114506" sldId="696"/>
            <ac:spMk id="4" creationId="{5AA81C4C-75A2-17A0-0380-78A51985A7D8}"/>
          </ac:spMkLst>
        </pc:spChg>
        <pc:picChg chg="add mod">
          <ac:chgData name="易涛 王" userId="b8e330c323f6491d" providerId="LiveId" clId="{9B480651-E397-48DC-B5F2-F0FCE0AA7923}" dt="2024-03-26T13:30:06.680" v="12629" actId="1076"/>
          <ac:picMkLst>
            <pc:docMk/>
            <pc:sldMk cId="3585114506" sldId="696"/>
            <ac:picMk id="2050" creationId="{79DB772F-1390-6428-ED55-FCD0C4C79C10}"/>
          </ac:picMkLst>
        </pc:picChg>
        <pc:picChg chg="add mod">
          <ac:chgData name="易涛 王" userId="b8e330c323f6491d" providerId="LiveId" clId="{9B480651-E397-48DC-B5F2-F0FCE0AA7923}" dt="2024-03-26T13:30:07.366" v="12630" actId="1076"/>
          <ac:picMkLst>
            <pc:docMk/>
            <pc:sldMk cId="3585114506" sldId="696"/>
            <ac:picMk id="2052" creationId="{0804275A-C8C8-69EF-B66B-8F6BC21C0B7C}"/>
          </ac:picMkLst>
        </pc:picChg>
      </pc:sldChg>
      <pc:sldChg chg="modSp add del mod">
        <pc:chgData name="易涛 王" userId="b8e330c323f6491d" providerId="LiveId" clId="{9B480651-E397-48DC-B5F2-F0FCE0AA7923}" dt="2024-03-27T06:19:29.065" v="13946" actId="2696"/>
        <pc:sldMkLst>
          <pc:docMk/>
          <pc:sldMk cId="315247124" sldId="697"/>
        </pc:sldMkLst>
        <pc:spChg chg="mod">
          <ac:chgData name="易涛 王" userId="b8e330c323f6491d" providerId="LiveId" clId="{9B480651-E397-48DC-B5F2-F0FCE0AA7923}" dt="2024-03-27T06:18:55.089" v="13939" actId="207"/>
          <ac:spMkLst>
            <pc:docMk/>
            <pc:sldMk cId="315247124" sldId="697"/>
            <ac:spMk id="5" creationId="{146E3C8C-00F1-B26D-8F31-F1C14C3F0EBE}"/>
          </ac:spMkLst>
        </pc:spChg>
      </pc:sldChg>
      <pc:sldChg chg="modSp add mod ord modClrScheme chgLayout">
        <pc:chgData name="易涛 王" userId="b8e330c323f6491d" providerId="LiveId" clId="{9B480651-E397-48DC-B5F2-F0FCE0AA7923}" dt="2024-03-28T10:33:01.416" v="20180" actId="700"/>
        <pc:sldMkLst>
          <pc:docMk/>
          <pc:sldMk cId="3627933600" sldId="697"/>
        </pc:sldMkLst>
        <pc:spChg chg="mod ord">
          <ac:chgData name="易涛 王" userId="b8e330c323f6491d" providerId="LiveId" clId="{9B480651-E397-48DC-B5F2-F0FCE0AA7923}" dt="2024-03-28T10:33:01.416" v="20180" actId="700"/>
          <ac:spMkLst>
            <pc:docMk/>
            <pc:sldMk cId="3627933600" sldId="697"/>
            <ac:spMk id="2" creationId="{ADDD5D13-3924-BC54-A349-58CAD6B592F5}"/>
          </ac:spMkLst>
        </pc:spChg>
        <pc:spChg chg="mod ord">
          <ac:chgData name="易涛 王" userId="b8e330c323f6491d" providerId="LiveId" clId="{9B480651-E397-48DC-B5F2-F0FCE0AA7923}" dt="2024-03-28T10:33:01.416" v="20180" actId="700"/>
          <ac:spMkLst>
            <pc:docMk/>
            <pc:sldMk cId="3627933600" sldId="697"/>
            <ac:spMk id="4" creationId="{B3C5E30F-B5AC-29A9-B3DF-4F172642D6B2}"/>
          </ac:spMkLst>
        </pc:spChg>
        <pc:spChg chg="mod ord">
          <ac:chgData name="易涛 王" userId="b8e330c323f6491d" providerId="LiveId" clId="{9B480651-E397-48DC-B5F2-F0FCE0AA7923}" dt="2024-03-28T10:33:01.416" v="20180" actId="700"/>
          <ac:spMkLst>
            <pc:docMk/>
            <pc:sldMk cId="3627933600" sldId="697"/>
            <ac:spMk id="5" creationId="{146E3C8C-00F1-B26D-8F31-F1C14C3F0EBE}"/>
          </ac:spMkLst>
        </pc:spChg>
      </pc:sldChg>
      <pc:sldChg chg="add del">
        <pc:chgData name="易涛 王" userId="b8e330c323f6491d" providerId="LiveId" clId="{9B480651-E397-48DC-B5F2-F0FCE0AA7923}" dt="2024-03-27T06:18:58.586" v="13940" actId="47"/>
        <pc:sldMkLst>
          <pc:docMk/>
          <pc:sldMk cId="1104005119" sldId="698"/>
        </pc:sldMkLst>
      </pc:sldChg>
      <pc:sldChg chg="modSp add del mod">
        <pc:chgData name="易涛 王" userId="b8e330c323f6491d" providerId="LiveId" clId="{9B480651-E397-48DC-B5F2-F0FCE0AA7923}" dt="2024-03-27T06:19:29.065" v="13946" actId="2696"/>
        <pc:sldMkLst>
          <pc:docMk/>
          <pc:sldMk cId="1242215640" sldId="698"/>
        </pc:sldMkLst>
        <pc:spChg chg="mod">
          <ac:chgData name="易涛 王" userId="b8e330c323f6491d" providerId="LiveId" clId="{9B480651-E397-48DC-B5F2-F0FCE0AA7923}" dt="2024-03-27T06:19:09.502" v="13943" actId="207"/>
          <ac:spMkLst>
            <pc:docMk/>
            <pc:sldMk cId="1242215640" sldId="698"/>
            <ac:spMk id="5" creationId="{146E3C8C-00F1-B26D-8F31-F1C14C3F0EBE}"/>
          </ac:spMkLst>
        </pc:spChg>
      </pc:sldChg>
      <pc:sldChg chg="modSp add mod ord modClrScheme chgLayout">
        <pc:chgData name="易涛 王" userId="b8e330c323f6491d" providerId="LiveId" clId="{9B480651-E397-48DC-B5F2-F0FCE0AA7923}" dt="2024-03-28T10:34:46.576" v="20207" actId="700"/>
        <pc:sldMkLst>
          <pc:docMk/>
          <pc:sldMk cId="3329446751" sldId="698"/>
        </pc:sldMkLst>
        <pc:spChg chg="mod ord">
          <ac:chgData name="易涛 王" userId="b8e330c323f6491d" providerId="LiveId" clId="{9B480651-E397-48DC-B5F2-F0FCE0AA7923}" dt="2024-03-28T10:34:46.576" v="20207" actId="700"/>
          <ac:spMkLst>
            <pc:docMk/>
            <pc:sldMk cId="3329446751" sldId="698"/>
            <ac:spMk id="2" creationId="{ADDD5D13-3924-BC54-A349-58CAD6B592F5}"/>
          </ac:spMkLst>
        </pc:spChg>
        <pc:spChg chg="mod ord">
          <ac:chgData name="易涛 王" userId="b8e330c323f6491d" providerId="LiveId" clId="{9B480651-E397-48DC-B5F2-F0FCE0AA7923}" dt="2024-03-28T10:34:46.576" v="20207" actId="700"/>
          <ac:spMkLst>
            <pc:docMk/>
            <pc:sldMk cId="3329446751" sldId="698"/>
            <ac:spMk id="4" creationId="{B3C5E30F-B5AC-29A9-B3DF-4F172642D6B2}"/>
          </ac:spMkLst>
        </pc:spChg>
        <pc:spChg chg="mod ord">
          <ac:chgData name="易涛 王" userId="b8e330c323f6491d" providerId="LiveId" clId="{9B480651-E397-48DC-B5F2-F0FCE0AA7923}" dt="2024-03-28T10:34:46.576" v="20207" actId="700"/>
          <ac:spMkLst>
            <pc:docMk/>
            <pc:sldMk cId="3329446751" sldId="698"/>
            <ac:spMk id="5" creationId="{146E3C8C-00F1-B26D-8F31-F1C14C3F0EBE}"/>
          </ac:spMkLst>
        </pc:spChg>
      </pc:sldChg>
      <pc:sldChg chg="modSp add mod modClrScheme chgLayout">
        <pc:chgData name="易涛 王" userId="b8e330c323f6491d" providerId="LiveId" clId="{9B480651-E397-48DC-B5F2-F0FCE0AA7923}" dt="2024-03-28T10:35:30.201" v="20228" actId="700"/>
        <pc:sldMkLst>
          <pc:docMk/>
          <pc:sldMk cId="1105433877" sldId="699"/>
        </pc:sldMkLst>
        <pc:spChg chg="mod ord">
          <ac:chgData name="易涛 王" userId="b8e330c323f6491d" providerId="LiveId" clId="{9B480651-E397-48DC-B5F2-F0FCE0AA7923}" dt="2024-03-28T10:35:30.201" v="20228" actId="700"/>
          <ac:spMkLst>
            <pc:docMk/>
            <pc:sldMk cId="1105433877" sldId="699"/>
            <ac:spMk id="2" creationId="{ADDD5D13-3924-BC54-A349-58CAD6B592F5}"/>
          </ac:spMkLst>
        </pc:spChg>
        <pc:spChg chg="mod ord">
          <ac:chgData name="易涛 王" userId="b8e330c323f6491d" providerId="LiveId" clId="{9B480651-E397-48DC-B5F2-F0FCE0AA7923}" dt="2024-03-28T10:35:30.201" v="20228" actId="700"/>
          <ac:spMkLst>
            <pc:docMk/>
            <pc:sldMk cId="1105433877" sldId="699"/>
            <ac:spMk id="4" creationId="{B3C5E30F-B5AC-29A9-B3DF-4F172642D6B2}"/>
          </ac:spMkLst>
        </pc:spChg>
        <pc:spChg chg="mod ord">
          <ac:chgData name="易涛 王" userId="b8e330c323f6491d" providerId="LiveId" clId="{9B480651-E397-48DC-B5F2-F0FCE0AA7923}" dt="2024-03-28T10:35:30.201" v="20228" actId="700"/>
          <ac:spMkLst>
            <pc:docMk/>
            <pc:sldMk cId="1105433877" sldId="699"/>
            <ac:spMk id="5" creationId="{146E3C8C-00F1-B26D-8F31-F1C14C3F0EBE}"/>
          </ac:spMkLst>
        </pc:spChg>
      </pc:sldChg>
      <pc:sldChg chg="modSp add mod modClrScheme chgLayout">
        <pc:chgData name="易涛 王" userId="b8e330c323f6491d" providerId="LiveId" clId="{9B480651-E397-48DC-B5F2-F0FCE0AA7923}" dt="2024-03-28T10:36:06.425" v="20236" actId="700"/>
        <pc:sldMkLst>
          <pc:docMk/>
          <pc:sldMk cId="3739460502" sldId="700"/>
        </pc:sldMkLst>
        <pc:spChg chg="mod ord">
          <ac:chgData name="易涛 王" userId="b8e330c323f6491d" providerId="LiveId" clId="{9B480651-E397-48DC-B5F2-F0FCE0AA7923}" dt="2024-03-28T10:36:06.425" v="20236" actId="700"/>
          <ac:spMkLst>
            <pc:docMk/>
            <pc:sldMk cId="3739460502" sldId="700"/>
            <ac:spMk id="2" creationId="{ADDD5D13-3924-BC54-A349-58CAD6B592F5}"/>
          </ac:spMkLst>
        </pc:spChg>
        <pc:spChg chg="mod ord">
          <ac:chgData name="易涛 王" userId="b8e330c323f6491d" providerId="LiveId" clId="{9B480651-E397-48DC-B5F2-F0FCE0AA7923}" dt="2024-03-28T10:36:06.425" v="20236" actId="700"/>
          <ac:spMkLst>
            <pc:docMk/>
            <pc:sldMk cId="3739460502" sldId="700"/>
            <ac:spMk id="4" creationId="{B3C5E30F-B5AC-29A9-B3DF-4F172642D6B2}"/>
          </ac:spMkLst>
        </pc:spChg>
        <pc:spChg chg="mod ord">
          <ac:chgData name="易涛 王" userId="b8e330c323f6491d" providerId="LiveId" clId="{9B480651-E397-48DC-B5F2-F0FCE0AA7923}" dt="2024-03-28T10:36:06.425" v="20236" actId="700"/>
          <ac:spMkLst>
            <pc:docMk/>
            <pc:sldMk cId="3739460502" sldId="700"/>
            <ac:spMk id="5" creationId="{146E3C8C-00F1-B26D-8F31-F1C14C3F0EBE}"/>
          </ac:spMkLst>
        </pc:spChg>
      </pc:sldChg>
      <pc:sldChg chg="modSp add mod modClrScheme chgLayout">
        <pc:chgData name="易涛 王" userId="b8e330c323f6491d" providerId="LiveId" clId="{9B480651-E397-48DC-B5F2-F0FCE0AA7923}" dt="2024-03-28T10:36:48.834" v="20249" actId="700"/>
        <pc:sldMkLst>
          <pc:docMk/>
          <pc:sldMk cId="1282540536" sldId="701"/>
        </pc:sldMkLst>
        <pc:spChg chg="mod ord">
          <ac:chgData name="易涛 王" userId="b8e330c323f6491d" providerId="LiveId" clId="{9B480651-E397-48DC-B5F2-F0FCE0AA7923}" dt="2024-03-28T10:36:48.834" v="20249" actId="700"/>
          <ac:spMkLst>
            <pc:docMk/>
            <pc:sldMk cId="1282540536" sldId="701"/>
            <ac:spMk id="2" creationId="{ADDD5D13-3924-BC54-A349-58CAD6B592F5}"/>
          </ac:spMkLst>
        </pc:spChg>
        <pc:spChg chg="mod ord">
          <ac:chgData name="易涛 王" userId="b8e330c323f6491d" providerId="LiveId" clId="{9B480651-E397-48DC-B5F2-F0FCE0AA7923}" dt="2024-03-28T10:36:48.834" v="20249" actId="700"/>
          <ac:spMkLst>
            <pc:docMk/>
            <pc:sldMk cId="1282540536" sldId="701"/>
            <ac:spMk id="4" creationId="{B3C5E30F-B5AC-29A9-B3DF-4F172642D6B2}"/>
          </ac:spMkLst>
        </pc:spChg>
        <pc:spChg chg="mod ord">
          <ac:chgData name="易涛 王" userId="b8e330c323f6491d" providerId="LiveId" clId="{9B480651-E397-48DC-B5F2-F0FCE0AA7923}" dt="2024-03-28T10:36:48.834" v="20249" actId="700"/>
          <ac:spMkLst>
            <pc:docMk/>
            <pc:sldMk cId="1282540536" sldId="701"/>
            <ac:spMk id="5" creationId="{146E3C8C-00F1-B26D-8F31-F1C14C3F0EBE}"/>
          </ac:spMkLst>
        </pc:spChg>
      </pc:sldChg>
      <pc:sldChg chg="addSp delSp modSp add mod modClrScheme chgLayout">
        <pc:chgData name="易涛 王" userId="b8e330c323f6491d" providerId="LiveId" clId="{9B480651-E397-48DC-B5F2-F0FCE0AA7923}" dt="2024-03-28T10:35:53.175" v="20233" actId="1076"/>
        <pc:sldMkLst>
          <pc:docMk/>
          <pc:sldMk cId="1163845732" sldId="702"/>
        </pc:sldMkLst>
        <pc:spChg chg="mod ord">
          <ac:chgData name="易涛 王" userId="b8e330c323f6491d" providerId="LiveId" clId="{9B480651-E397-48DC-B5F2-F0FCE0AA7923}" dt="2024-03-28T10:35:44.053" v="20230" actId="700"/>
          <ac:spMkLst>
            <pc:docMk/>
            <pc:sldMk cId="1163845732" sldId="702"/>
            <ac:spMk id="2" creationId="{68089AB8-55DA-D5EB-DFDD-C2DA5ABC0FC6}"/>
          </ac:spMkLst>
        </pc:spChg>
        <pc:spChg chg="mod ord">
          <ac:chgData name="易涛 王" userId="b8e330c323f6491d" providerId="LiveId" clId="{9B480651-E397-48DC-B5F2-F0FCE0AA7923}" dt="2024-03-28T10:35:44.053" v="20230" actId="700"/>
          <ac:spMkLst>
            <pc:docMk/>
            <pc:sldMk cId="1163845732" sldId="702"/>
            <ac:spMk id="4" creationId="{B9A07A1D-0EDA-E801-2C1B-70DCEE4A7F67}"/>
          </ac:spMkLst>
        </pc:spChg>
        <pc:spChg chg="add del mod">
          <ac:chgData name="易涛 王" userId="b8e330c323f6491d" providerId="LiveId" clId="{9B480651-E397-48DC-B5F2-F0FCE0AA7923}" dt="2024-03-27T07:03:19.288" v="15246" actId="478"/>
          <ac:spMkLst>
            <pc:docMk/>
            <pc:sldMk cId="1163845732" sldId="702"/>
            <ac:spMk id="8" creationId="{A7653DF8-1BF9-5375-8751-D0C4F1584CC2}"/>
          </ac:spMkLst>
        </pc:spChg>
        <pc:spChg chg="add del mod">
          <ac:chgData name="易涛 王" userId="b8e330c323f6491d" providerId="LiveId" clId="{9B480651-E397-48DC-B5F2-F0FCE0AA7923}" dt="2024-03-27T07:03:34.514" v="15248"/>
          <ac:spMkLst>
            <pc:docMk/>
            <pc:sldMk cId="1163845732" sldId="702"/>
            <ac:spMk id="10" creationId="{312A6B0D-A68A-1C26-F413-B224DF3C84F3}"/>
          </ac:spMkLst>
        </pc:spChg>
        <pc:picChg chg="add mod">
          <ac:chgData name="易涛 王" userId="b8e330c323f6491d" providerId="LiveId" clId="{9B480651-E397-48DC-B5F2-F0FCE0AA7923}" dt="2024-03-27T07:03:14.240" v="15244"/>
          <ac:picMkLst>
            <pc:docMk/>
            <pc:sldMk cId="1163845732" sldId="702"/>
            <ac:picMk id="3" creationId="{2ACBD075-051B-B7FD-297C-70A84667A3BB}"/>
          </ac:picMkLst>
        </pc:picChg>
        <pc:picChg chg="add del">
          <ac:chgData name="易涛 王" userId="b8e330c323f6491d" providerId="LiveId" clId="{9B480651-E397-48DC-B5F2-F0FCE0AA7923}" dt="2024-03-27T07:03:31.679" v="15247" actId="478"/>
          <ac:picMkLst>
            <pc:docMk/>
            <pc:sldMk cId="1163845732" sldId="702"/>
            <ac:picMk id="6" creationId="{71B1A5FE-A141-8AC4-BD8A-F678D34C5F5E}"/>
          </ac:picMkLst>
        </pc:picChg>
        <pc:picChg chg="add mod ord">
          <ac:chgData name="易涛 王" userId="b8e330c323f6491d" providerId="LiveId" clId="{9B480651-E397-48DC-B5F2-F0FCE0AA7923}" dt="2024-03-28T10:35:53.175" v="20233" actId="1076"/>
          <ac:picMkLst>
            <pc:docMk/>
            <pc:sldMk cId="1163845732" sldId="702"/>
            <ac:picMk id="11" creationId="{B4152B62-E2C5-F5FA-757B-C6252E064355}"/>
          </ac:picMkLst>
        </pc:picChg>
      </pc:sldChg>
      <pc:sldChg chg="modSp new del mod">
        <pc:chgData name="易涛 王" userId="b8e330c323f6491d" providerId="LiveId" clId="{9B480651-E397-48DC-B5F2-F0FCE0AA7923}" dt="2024-03-27T07:00:32.738" v="14783" actId="47"/>
        <pc:sldMkLst>
          <pc:docMk/>
          <pc:sldMk cId="2602317033" sldId="702"/>
        </pc:sldMkLst>
        <pc:spChg chg="mod">
          <ac:chgData name="易涛 王" userId="b8e330c323f6491d" providerId="LiveId" clId="{9B480651-E397-48DC-B5F2-F0FCE0AA7923}" dt="2024-03-27T07:00:11.328" v="14782"/>
          <ac:spMkLst>
            <pc:docMk/>
            <pc:sldMk cId="2602317033" sldId="702"/>
            <ac:spMk id="3" creationId="{B310ECC0-108E-71DB-13A1-AFE31546A2D6}"/>
          </ac:spMkLst>
        </pc:spChg>
        <pc:spChg chg="mod">
          <ac:chgData name="易涛 王" userId="b8e330c323f6491d" providerId="LiveId" clId="{9B480651-E397-48DC-B5F2-F0FCE0AA7923}" dt="2024-03-27T07:00:07.230" v="14781"/>
          <ac:spMkLst>
            <pc:docMk/>
            <pc:sldMk cId="2602317033" sldId="702"/>
            <ac:spMk id="4" creationId="{43E48376-90AF-F9FC-16B2-E8E2E2343517}"/>
          </ac:spMkLst>
        </pc:spChg>
      </pc:sldChg>
      <pc:sldChg chg="addSp delSp modSp new add del mod modClrScheme chgLayout">
        <pc:chgData name="易涛 王" userId="b8e330c323f6491d" providerId="LiveId" clId="{9B480651-E397-48DC-B5F2-F0FCE0AA7923}" dt="2024-03-28T10:36:20.487" v="20240" actId="478"/>
        <pc:sldMkLst>
          <pc:docMk/>
          <pc:sldMk cId="3991266119" sldId="703"/>
        </pc:sldMkLst>
        <pc:spChg chg="mod ord">
          <ac:chgData name="易涛 王" userId="b8e330c323f6491d" providerId="LiveId" clId="{9B480651-E397-48DC-B5F2-F0FCE0AA7923}" dt="2024-03-28T10:36:18.009" v="20239" actId="700"/>
          <ac:spMkLst>
            <pc:docMk/>
            <pc:sldMk cId="3991266119" sldId="703"/>
            <ac:spMk id="2" creationId="{552CB074-025F-8FB5-3254-EB348248ED1D}"/>
          </ac:spMkLst>
        </pc:spChg>
        <pc:spChg chg="add del mod ord">
          <ac:chgData name="易涛 王" userId="b8e330c323f6491d" providerId="LiveId" clId="{9B480651-E397-48DC-B5F2-F0FCE0AA7923}" dt="2024-03-28T10:36:20.487" v="20240" actId="478"/>
          <ac:spMkLst>
            <pc:docMk/>
            <pc:sldMk cId="3991266119" sldId="703"/>
            <ac:spMk id="3" creationId="{6BFAF9F8-E587-7C93-FB58-3C302FC7FFE4}"/>
          </ac:spMkLst>
        </pc:spChg>
        <pc:spChg chg="add del">
          <ac:chgData name="易涛 王" userId="b8e330c323f6491d" providerId="LiveId" clId="{9B480651-E397-48DC-B5F2-F0FCE0AA7923}" dt="2024-03-27T08:42:29.301" v="16493" actId="478"/>
          <ac:spMkLst>
            <pc:docMk/>
            <pc:sldMk cId="3991266119" sldId="703"/>
            <ac:spMk id="3" creationId="{E412CF82-CE99-01C0-E539-802C611CAF44}"/>
          </ac:spMkLst>
        </pc:spChg>
        <pc:spChg chg="mod ord">
          <ac:chgData name="易涛 王" userId="b8e330c323f6491d" providerId="LiveId" clId="{9B480651-E397-48DC-B5F2-F0FCE0AA7923}" dt="2024-03-28T10:36:18.009" v="20239" actId="700"/>
          <ac:spMkLst>
            <pc:docMk/>
            <pc:sldMk cId="3991266119" sldId="703"/>
            <ac:spMk id="4" creationId="{A74E2CED-34C1-EC67-8321-5581A9A021BA}"/>
          </ac:spMkLst>
        </pc:spChg>
        <pc:spChg chg="add mod">
          <ac:chgData name="易涛 王" userId="b8e330c323f6491d" providerId="LiveId" clId="{9B480651-E397-48DC-B5F2-F0FCE0AA7923}" dt="2024-03-27T08:42:27.889" v="16492"/>
          <ac:spMkLst>
            <pc:docMk/>
            <pc:sldMk cId="3991266119" sldId="703"/>
            <ac:spMk id="5" creationId="{0629F065-9DD2-DDD5-1C48-E85F330228A8}"/>
          </ac:spMkLst>
        </pc:spChg>
        <pc:spChg chg="add mod">
          <ac:chgData name="易涛 王" userId="b8e330c323f6491d" providerId="LiveId" clId="{9B480651-E397-48DC-B5F2-F0FCE0AA7923}" dt="2024-03-27T08:42:29.614" v="16494"/>
          <ac:spMkLst>
            <pc:docMk/>
            <pc:sldMk cId="3991266119" sldId="703"/>
            <ac:spMk id="6" creationId="{EF615F7A-C1E5-A04D-D643-4445732158CC}"/>
          </ac:spMkLst>
        </pc:spChg>
        <pc:spChg chg="add del mod">
          <ac:chgData name="易涛 王" userId="b8e330c323f6491d" providerId="LiveId" clId="{9B480651-E397-48DC-B5F2-F0FCE0AA7923}" dt="2024-03-27T08:44:06.118" v="16533" actId="21"/>
          <ac:spMkLst>
            <pc:docMk/>
            <pc:sldMk cId="3991266119" sldId="703"/>
            <ac:spMk id="7" creationId="{221E1A2A-B33E-C573-F5CB-455B02381193}"/>
          </ac:spMkLst>
        </pc:spChg>
        <pc:spChg chg="add del mod">
          <ac:chgData name="易涛 王" userId="b8e330c323f6491d" providerId="LiveId" clId="{9B480651-E397-48DC-B5F2-F0FCE0AA7923}" dt="2024-03-27T08:44:06.118" v="16533" actId="21"/>
          <ac:spMkLst>
            <pc:docMk/>
            <pc:sldMk cId="3991266119" sldId="703"/>
            <ac:spMk id="8" creationId="{BBAC0A20-23F4-C5B9-493E-F3D06A4DE985}"/>
          </ac:spMkLst>
        </pc:spChg>
        <pc:spChg chg="add mod">
          <ac:chgData name="易涛 王" userId="b8e330c323f6491d" providerId="LiveId" clId="{9B480651-E397-48DC-B5F2-F0FCE0AA7923}" dt="2024-03-27T08:43:17.826" v="16503" actId="767"/>
          <ac:spMkLst>
            <pc:docMk/>
            <pc:sldMk cId="3991266119" sldId="703"/>
            <ac:spMk id="9" creationId="{7827B131-53FD-C268-8BE8-E74E07237D06}"/>
          </ac:spMkLst>
        </pc:spChg>
        <pc:spChg chg="add del mod">
          <ac:chgData name="易涛 王" userId="b8e330c323f6491d" providerId="LiveId" clId="{9B480651-E397-48DC-B5F2-F0FCE0AA7923}" dt="2024-03-27T08:44:06.118" v="16533" actId="21"/>
          <ac:spMkLst>
            <pc:docMk/>
            <pc:sldMk cId="3991266119" sldId="703"/>
            <ac:spMk id="10" creationId="{DD8B5DA5-FA98-82CE-E857-431D180B1357}"/>
          </ac:spMkLst>
        </pc:spChg>
        <pc:spChg chg="add mod">
          <ac:chgData name="易涛 王" userId="b8e330c323f6491d" providerId="LiveId" clId="{9B480651-E397-48DC-B5F2-F0FCE0AA7923}" dt="2024-03-27T08:44:06.284" v="16534"/>
          <ac:spMkLst>
            <pc:docMk/>
            <pc:sldMk cId="3991266119" sldId="703"/>
            <ac:spMk id="11" creationId="{221E1A2A-B33E-C573-F5CB-455B02381193}"/>
          </ac:spMkLst>
        </pc:spChg>
        <pc:spChg chg="add mod">
          <ac:chgData name="易涛 王" userId="b8e330c323f6491d" providerId="LiveId" clId="{9B480651-E397-48DC-B5F2-F0FCE0AA7923}" dt="2024-03-27T08:44:06.284" v="16534"/>
          <ac:spMkLst>
            <pc:docMk/>
            <pc:sldMk cId="3991266119" sldId="703"/>
            <ac:spMk id="12" creationId="{BBAC0A20-23F4-C5B9-493E-F3D06A4DE985}"/>
          </ac:spMkLst>
        </pc:spChg>
        <pc:spChg chg="add mod">
          <ac:chgData name="易涛 王" userId="b8e330c323f6491d" providerId="LiveId" clId="{9B480651-E397-48DC-B5F2-F0FCE0AA7923}" dt="2024-03-27T08:44:06.284" v="16534"/>
          <ac:spMkLst>
            <pc:docMk/>
            <pc:sldMk cId="3991266119" sldId="703"/>
            <ac:spMk id="13" creationId="{DD8B5DA5-FA98-82CE-E857-431D180B1357}"/>
          </ac:spMkLst>
        </pc:spChg>
        <pc:spChg chg="add mod">
          <ac:chgData name="易涛 王" userId="b8e330c323f6491d" providerId="LiveId" clId="{9B480651-E397-48DC-B5F2-F0FCE0AA7923}" dt="2024-03-27T08:54:03.531" v="16757" actId="1076"/>
          <ac:spMkLst>
            <pc:docMk/>
            <pc:sldMk cId="3991266119" sldId="703"/>
            <ac:spMk id="14" creationId="{F4E0632F-1ED3-2EE3-DF42-9BF7B554B0CA}"/>
          </ac:spMkLst>
        </pc:spChg>
        <pc:spChg chg="add mod">
          <ac:chgData name="易涛 王" userId="b8e330c323f6491d" providerId="LiveId" clId="{9B480651-E397-48DC-B5F2-F0FCE0AA7923}" dt="2024-03-27T08:54:03.531" v="16757" actId="1076"/>
          <ac:spMkLst>
            <pc:docMk/>
            <pc:sldMk cId="3991266119" sldId="703"/>
            <ac:spMk id="15" creationId="{8E7E449E-5260-C487-B0C7-0F82C9011561}"/>
          </ac:spMkLst>
        </pc:spChg>
        <pc:spChg chg="add mod">
          <ac:chgData name="易涛 王" userId="b8e330c323f6491d" providerId="LiveId" clId="{9B480651-E397-48DC-B5F2-F0FCE0AA7923}" dt="2024-03-27T08:54:03.531" v="16757" actId="1076"/>
          <ac:spMkLst>
            <pc:docMk/>
            <pc:sldMk cId="3991266119" sldId="703"/>
            <ac:spMk id="16" creationId="{C0670C9D-2790-279D-1ED7-72FAF8BFFD5E}"/>
          </ac:spMkLst>
        </pc:spChg>
        <pc:spChg chg="add del mod">
          <ac:chgData name="易涛 王" userId="b8e330c323f6491d" providerId="LiveId" clId="{9B480651-E397-48DC-B5F2-F0FCE0AA7923}" dt="2024-03-27T08:44:34.686" v="16542" actId="478"/>
          <ac:spMkLst>
            <pc:docMk/>
            <pc:sldMk cId="3991266119" sldId="703"/>
            <ac:spMk id="17" creationId="{BC82D300-E1E8-3599-CD49-F888CDA3D3E5}"/>
          </ac:spMkLst>
        </pc:spChg>
        <pc:spChg chg="add del mod">
          <ac:chgData name="易涛 王" userId="b8e330c323f6491d" providerId="LiveId" clId="{9B480651-E397-48DC-B5F2-F0FCE0AA7923}" dt="2024-03-27T08:44:26.959" v="16540" actId="478"/>
          <ac:spMkLst>
            <pc:docMk/>
            <pc:sldMk cId="3991266119" sldId="703"/>
            <ac:spMk id="18" creationId="{6ADBD18C-7CCB-A58E-16EB-1FC8941D7EF6}"/>
          </ac:spMkLst>
        </pc:spChg>
        <pc:spChg chg="add del mod">
          <ac:chgData name="易涛 王" userId="b8e330c323f6491d" providerId="LiveId" clId="{9B480651-E397-48DC-B5F2-F0FCE0AA7923}" dt="2024-03-27T08:44:38.883" v="16543" actId="478"/>
          <ac:spMkLst>
            <pc:docMk/>
            <pc:sldMk cId="3991266119" sldId="703"/>
            <ac:spMk id="19" creationId="{9E8283B4-2374-61DA-848F-E2337FFE4964}"/>
          </ac:spMkLst>
        </pc:spChg>
        <pc:spChg chg="add del mod">
          <ac:chgData name="易涛 王" userId="b8e330c323f6491d" providerId="LiveId" clId="{9B480651-E397-48DC-B5F2-F0FCE0AA7923}" dt="2024-03-27T08:45:26.167" v="16562" actId="478"/>
          <ac:spMkLst>
            <pc:docMk/>
            <pc:sldMk cId="3991266119" sldId="703"/>
            <ac:spMk id="20" creationId="{569CE6D0-78B7-EB83-E47E-F22DD397237F}"/>
          </ac:spMkLst>
        </pc:spChg>
        <pc:spChg chg="add del mod">
          <ac:chgData name="易涛 王" userId="b8e330c323f6491d" providerId="LiveId" clId="{9B480651-E397-48DC-B5F2-F0FCE0AA7923}" dt="2024-03-27T08:45:26.677" v="16563" actId="478"/>
          <ac:spMkLst>
            <pc:docMk/>
            <pc:sldMk cId="3991266119" sldId="703"/>
            <ac:spMk id="21" creationId="{2719F7DD-E2C7-5750-8959-4A50E2279A52}"/>
          </ac:spMkLst>
        </pc:spChg>
        <pc:spChg chg="add del mod">
          <ac:chgData name="易涛 王" userId="b8e330c323f6491d" providerId="LiveId" clId="{9B480651-E397-48DC-B5F2-F0FCE0AA7923}" dt="2024-03-27T08:45:26.926" v="16564" actId="478"/>
          <ac:spMkLst>
            <pc:docMk/>
            <pc:sldMk cId="3991266119" sldId="703"/>
            <ac:spMk id="22" creationId="{5E3A61E7-6BB7-322C-3C26-904A43AEC7C0}"/>
          </ac:spMkLst>
        </pc:spChg>
        <pc:spChg chg="add del mod">
          <ac:chgData name="易涛 王" userId="b8e330c323f6491d" providerId="LiveId" clId="{9B480651-E397-48DC-B5F2-F0FCE0AA7923}" dt="2024-03-27T08:45:27.239" v="16565" actId="478"/>
          <ac:spMkLst>
            <pc:docMk/>
            <pc:sldMk cId="3991266119" sldId="703"/>
            <ac:spMk id="23" creationId="{A31E5E2A-E304-7DF2-C632-083AAE33D727}"/>
          </ac:spMkLst>
        </pc:spChg>
        <pc:spChg chg="add mod">
          <ac:chgData name="易涛 王" userId="b8e330c323f6491d" providerId="LiveId" clId="{9B480651-E397-48DC-B5F2-F0FCE0AA7923}" dt="2024-03-27T08:54:03.531" v="16757" actId="1076"/>
          <ac:spMkLst>
            <pc:docMk/>
            <pc:sldMk cId="3991266119" sldId="703"/>
            <ac:spMk id="24" creationId="{3C4A8AF4-42C8-5CB2-2492-574A931D38D7}"/>
          </ac:spMkLst>
        </pc:spChg>
        <pc:spChg chg="add del mod">
          <ac:chgData name="易涛 王" userId="b8e330c323f6491d" providerId="LiveId" clId="{9B480651-E397-48DC-B5F2-F0FCE0AA7923}" dt="2024-03-27T08:45:59.050" v="16586" actId="478"/>
          <ac:spMkLst>
            <pc:docMk/>
            <pc:sldMk cId="3991266119" sldId="703"/>
            <ac:spMk id="25" creationId="{286403CF-8A0E-1EE5-1698-27E4D9F9C88D}"/>
          </ac:spMkLst>
        </pc:spChg>
        <pc:spChg chg="add mod">
          <ac:chgData name="易涛 王" userId="b8e330c323f6491d" providerId="LiveId" clId="{9B480651-E397-48DC-B5F2-F0FCE0AA7923}" dt="2024-03-27T08:45:44.899" v="16577" actId="1076"/>
          <ac:spMkLst>
            <pc:docMk/>
            <pc:sldMk cId="3991266119" sldId="703"/>
            <ac:spMk id="26" creationId="{0899F5CF-8667-D1CE-6545-F174136F04BE}"/>
          </ac:spMkLst>
        </pc:spChg>
        <pc:spChg chg="add del mod">
          <ac:chgData name="易涛 王" userId="b8e330c323f6491d" providerId="LiveId" clId="{9B480651-E397-48DC-B5F2-F0FCE0AA7923}" dt="2024-03-27T08:45:59.050" v="16586" actId="478"/>
          <ac:spMkLst>
            <pc:docMk/>
            <pc:sldMk cId="3991266119" sldId="703"/>
            <ac:spMk id="27" creationId="{517316B4-D44D-2945-C7D9-78FD13743B6D}"/>
          </ac:spMkLst>
        </pc:spChg>
        <pc:spChg chg="add del mod">
          <ac:chgData name="易涛 王" userId="b8e330c323f6491d" providerId="LiveId" clId="{9B480651-E397-48DC-B5F2-F0FCE0AA7923}" dt="2024-03-27T08:45:59.050" v="16586" actId="478"/>
          <ac:spMkLst>
            <pc:docMk/>
            <pc:sldMk cId="3991266119" sldId="703"/>
            <ac:spMk id="28" creationId="{6FA75155-1FEA-5478-AF32-92A6472FF213}"/>
          </ac:spMkLst>
        </pc:spChg>
        <pc:spChg chg="add del mod">
          <ac:chgData name="易涛 王" userId="b8e330c323f6491d" providerId="LiveId" clId="{9B480651-E397-48DC-B5F2-F0FCE0AA7923}" dt="2024-03-27T08:45:59.050" v="16586" actId="478"/>
          <ac:spMkLst>
            <pc:docMk/>
            <pc:sldMk cId="3991266119" sldId="703"/>
            <ac:spMk id="29" creationId="{FAE90203-3635-925B-8C50-9F97023BCA0A}"/>
          </ac:spMkLst>
        </pc:spChg>
        <pc:spChg chg="add mod">
          <ac:chgData name="易涛 王" userId="b8e330c323f6491d" providerId="LiveId" clId="{9B480651-E397-48DC-B5F2-F0FCE0AA7923}" dt="2024-03-27T08:54:03.531" v="16757" actId="1076"/>
          <ac:spMkLst>
            <pc:docMk/>
            <pc:sldMk cId="3991266119" sldId="703"/>
            <ac:spMk id="30" creationId="{84C04263-CF46-D700-1854-12405F5789AA}"/>
          </ac:spMkLst>
        </pc:spChg>
        <pc:spChg chg="add mod">
          <ac:chgData name="易涛 王" userId="b8e330c323f6491d" providerId="LiveId" clId="{9B480651-E397-48DC-B5F2-F0FCE0AA7923}" dt="2024-03-27T08:54:03.531" v="16757" actId="1076"/>
          <ac:spMkLst>
            <pc:docMk/>
            <pc:sldMk cId="3991266119" sldId="703"/>
            <ac:spMk id="31" creationId="{9122FCCB-096F-B3EA-2545-3A55379AD455}"/>
          </ac:spMkLst>
        </pc:spChg>
        <pc:spChg chg="add mod">
          <ac:chgData name="易涛 王" userId="b8e330c323f6491d" providerId="LiveId" clId="{9B480651-E397-48DC-B5F2-F0FCE0AA7923}" dt="2024-03-27T08:54:03.531" v="16757" actId="1076"/>
          <ac:spMkLst>
            <pc:docMk/>
            <pc:sldMk cId="3991266119" sldId="703"/>
            <ac:spMk id="32" creationId="{DE3A14EF-4023-84C5-4D95-5DDC29EC7B07}"/>
          </ac:spMkLst>
        </pc:spChg>
        <pc:spChg chg="add mod">
          <ac:chgData name="易涛 王" userId="b8e330c323f6491d" providerId="LiveId" clId="{9B480651-E397-48DC-B5F2-F0FCE0AA7923}" dt="2024-03-27T08:54:03.531" v="16757" actId="1076"/>
          <ac:spMkLst>
            <pc:docMk/>
            <pc:sldMk cId="3991266119" sldId="703"/>
            <ac:spMk id="43" creationId="{05B99A27-F536-1F58-06A6-AE0D5D7B0746}"/>
          </ac:spMkLst>
        </pc:spChg>
        <pc:spChg chg="add del mod">
          <ac:chgData name="易涛 王" userId="b8e330c323f6491d" providerId="LiveId" clId="{9B480651-E397-48DC-B5F2-F0FCE0AA7923}" dt="2024-03-27T08:49:41.464" v="16651" actId="478"/>
          <ac:spMkLst>
            <pc:docMk/>
            <pc:sldMk cId="3991266119" sldId="703"/>
            <ac:spMk id="44" creationId="{86D39AC5-2FF2-C6C7-CA0D-9DE08D0C865B}"/>
          </ac:spMkLst>
        </pc:spChg>
        <pc:spChg chg="add del mod">
          <ac:chgData name="易涛 王" userId="b8e330c323f6491d" providerId="LiveId" clId="{9B480651-E397-48DC-B5F2-F0FCE0AA7923}" dt="2024-03-27T08:49:41.172" v="16650" actId="478"/>
          <ac:spMkLst>
            <pc:docMk/>
            <pc:sldMk cId="3991266119" sldId="703"/>
            <ac:spMk id="45" creationId="{558B4FCE-9C32-F46F-B623-C3132D823B78}"/>
          </ac:spMkLst>
        </pc:spChg>
        <pc:spChg chg="add del mod">
          <ac:chgData name="易涛 王" userId="b8e330c323f6491d" providerId="LiveId" clId="{9B480651-E397-48DC-B5F2-F0FCE0AA7923}" dt="2024-03-27T08:49:40.800" v="16649" actId="478"/>
          <ac:spMkLst>
            <pc:docMk/>
            <pc:sldMk cId="3991266119" sldId="703"/>
            <ac:spMk id="46" creationId="{22471F36-A402-EA5D-D97A-0749F8A159B0}"/>
          </ac:spMkLst>
        </pc:spChg>
        <pc:spChg chg="add mod">
          <ac:chgData name="易涛 王" userId="b8e330c323f6491d" providerId="LiveId" clId="{9B480651-E397-48DC-B5F2-F0FCE0AA7923}" dt="2024-03-27T08:54:03.531" v="16757" actId="1076"/>
          <ac:spMkLst>
            <pc:docMk/>
            <pc:sldMk cId="3991266119" sldId="703"/>
            <ac:spMk id="47" creationId="{B624ECA0-A509-76F7-7E3E-A0DCDF2DA1AC}"/>
          </ac:spMkLst>
        </pc:spChg>
        <pc:spChg chg="add mod">
          <ac:chgData name="易涛 王" userId="b8e330c323f6491d" providerId="LiveId" clId="{9B480651-E397-48DC-B5F2-F0FCE0AA7923}" dt="2024-03-27T08:54:03.531" v="16757" actId="1076"/>
          <ac:spMkLst>
            <pc:docMk/>
            <pc:sldMk cId="3991266119" sldId="703"/>
            <ac:spMk id="48" creationId="{C9C1D0F7-89FF-C8A4-3F72-85102F31073B}"/>
          </ac:spMkLst>
        </pc:spChg>
        <pc:spChg chg="add del mod">
          <ac:chgData name="易涛 王" userId="b8e330c323f6491d" providerId="LiveId" clId="{9B480651-E397-48DC-B5F2-F0FCE0AA7923}" dt="2024-03-27T08:52:25.588" v="16724"/>
          <ac:spMkLst>
            <pc:docMk/>
            <pc:sldMk cId="3991266119" sldId="703"/>
            <ac:spMk id="49" creationId="{E3AA6E37-FC81-6AD1-E846-DECCADC03846}"/>
          </ac:spMkLst>
        </pc:spChg>
        <pc:spChg chg="add mod">
          <ac:chgData name="易涛 王" userId="b8e330c323f6491d" providerId="LiveId" clId="{9B480651-E397-48DC-B5F2-F0FCE0AA7923}" dt="2024-03-27T08:54:03.531" v="16757" actId="1076"/>
          <ac:spMkLst>
            <pc:docMk/>
            <pc:sldMk cId="3991266119" sldId="703"/>
            <ac:spMk id="50" creationId="{23177A97-A992-9680-0C80-471FAEB498B2}"/>
          </ac:spMkLst>
        </pc:spChg>
        <pc:spChg chg="add mod">
          <ac:chgData name="易涛 王" userId="b8e330c323f6491d" providerId="LiveId" clId="{9B480651-E397-48DC-B5F2-F0FCE0AA7923}" dt="2024-03-27T08:54:03.531" v="16757" actId="1076"/>
          <ac:spMkLst>
            <pc:docMk/>
            <pc:sldMk cId="3991266119" sldId="703"/>
            <ac:spMk id="51" creationId="{97C3A2B8-4995-FE45-D1C3-DC067377F9FB}"/>
          </ac:spMkLst>
        </pc:spChg>
        <pc:spChg chg="add mod">
          <ac:chgData name="易涛 王" userId="b8e330c323f6491d" providerId="LiveId" clId="{9B480651-E397-48DC-B5F2-F0FCE0AA7923}" dt="2024-03-27T08:54:03.531" v="16757" actId="1076"/>
          <ac:spMkLst>
            <pc:docMk/>
            <pc:sldMk cId="3991266119" sldId="703"/>
            <ac:spMk id="53" creationId="{5AA37BC1-197F-FE2B-7408-2E27F40EE934}"/>
          </ac:spMkLst>
        </pc:spChg>
        <pc:spChg chg="add del mod">
          <ac:chgData name="易涛 王" userId="b8e330c323f6491d" providerId="LiveId" clId="{9B480651-E397-48DC-B5F2-F0FCE0AA7923}" dt="2024-03-27T08:53:54.212" v="16756" actId="478"/>
          <ac:spMkLst>
            <pc:docMk/>
            <pc:sldMk cId="3991266119" sldId="703"/>
            <ac:spMk id="54" creationId="{C375C265-4AC3-B22B-D722-0B797309702E}"/>
          </ac:spMkLst>
        </pc:spChg>
        <pc:spChg chg="add del mod">
          <ac:chgData name="易涛 王" userId="b8e330c323f6491d" providerId="LiveId" clId="{9B480651-E397-48DC-B5F2-F0FCE0AA7923}" dt="2024-03-27T09:31:15.303" v="16965" actId="11529"/>
          <ac:spMkLst>
            <pc:docMk/>
            <pc:sldMk cId="3991266119" sldId="703"/>
            <ac:spMk id="55" creationId="{A10413A5-E713-CFCE-7A3C-C6F3E142C306}"/>
          </ac:spMkLst>
        </pc:spChg>
        <pc:spChg chg="add mod">
          <ac:chgData name="易涛 王" userId="b8e330c323f6491d" providerId="LiveId" clId="{9B480651-E397-48DC-B5F2-F0FCE0AA7923}" dt="2024-03-27T09:35:20.926" v="17016" actId="1076"/>
          <ac:spMkLst>
            <pc:docMk/>
            <pc:sldMk cId="3991266119" sldId="703"/>
            <ac:spMk id="56" creationId="{28DDF60C-D6A7-875E-9585-7BBAACE852ED}"/>
          </ac:spMkLst>
        </pc:spChg>
        <pc:spChg chg="add mod">
          <ac:chgData name="易涛 王" userId="b8e330c323f6491d" providerId="LiveId" clId="{9B480651-E397-48DC-B5F2-F0FCE0AA7923}" dt="2024-03-27T09:35:30.500" v="17018" actId="1076"/>
          <ac:spMkLst>
            <pc:docMk/>
            <pc:sldMk cId="3991266119" sldId="703"/>
            <ac:spMk id="57" creationId="{93CB7C97-4CE2-8DEA-135C-7C309D0B1180}"/>
          </ac:spMkLst>
        </pc:spChg>
        <pc:cxnChg chg="add mod">
          <ac:chgData name="易涛 王" userId="b8e330c323f6491d" providerId="LiveId" clId="{9B480651-E397-48DC-B5F2-F0FCE0AA7923}" dt="2024-03-27T08:54:03.531" v="16757" actId="1076"/>
          <ac:cxnSpMkLst>
            <pc:docMk/>
            <pc:sldMk cId="3991266119" sldId="703"/>
            <ac:cxnSpMk id="34" creationId="{6AD43C24-342B-717C-C6A0-2C9A62AC9045}"/>
          </ac:cxnSpMkLst>
        </pc:cxnChg>
        <pc:cxnChg chg="add del mod">
          <ac:chgData name="易涛 王" userId="b8e330c323f6491d" providerId="LiveId" clId="{9B480651-E397-48DC-B5F2-F0FCE0AA7923}" dt="2024-03-27T09:31:15.586" v="16966" actId="478"/>
          <ac:cxnSpMkLst>
            <pc:docMk/>
            <pc:sldMk cId="3991266119" sldId="703"/>
            <ac:cxnSpMk id="35" creationId="{DF2F31C4-0DC7-4681-483E-21DCB61BA8EB}"/>
          </ac:cxnSpMkLst>
        </pc:cxnChg>
        <pc:cxnChg chg="add mod">
          <ac:chgData name="易涛 王" userId="b8e330c323f6491d" providerId="LiveId" clId="{9B480651-E397-48DC-B5F2-F0FCE0AA7923}" dt="2024-03-27T08:54:03.531" v="16757" actId="1076"/>
          <ac:cxnSpMkLst>
            <pc:docMk/>
            <pc:sldMk cId="3991266119" sldId="703"/>
            <ac:cxnSpMk id="52" creationId="{DC83F934-D193-183B-C68F-B66F851313E7}"/>
          </ac:cxnSpMkLst>
        </pc:cxnChg>
      </pc:sldChg>
      <pc:sldChg chg="modSp add del mod">
        <pc:chgData name="易涛 王" userId="b8e330c323f6491d" providerId="LiveId" clId="{9B480651-E397-48DC-B5F2-F0FCE0AA7923}" dt="2024-03-27T08:52:58.768" v="16729" actId="47"/>
        <pc:sldMkLst>
          <pc:docMk/>
          <pc:sldMk cId="3159747059" sldId="704"/>
        </pc:sldMkLst>
        <pc:cxnChg chg="mod">
          <ac:chgData name="易涛 王" userId="b8e330c323f6491d" providerId="LiveId" clId="{9B480651-E397-48DC-B5F2-F0FCE0AA7923}" dt="2024-03-27T08:49:07.697" v="16638" actId="1076"/>
          <ac:cxnSpMkLst>
            <pc:docMk/>
            <pc:sldMk cId="3159747059" sldId="704"/>
            <ac:cxnSpMk id="34" creationId="{6AD43C24-342B-717C-C6A0-2C9A62AC9045}"/>
          </ac:cxnSpMkLst>
        </pc:cxnChg>
      </pc:sldChg>
      <pc:sldChg chg="addSp delSp modSp add mod modClrScheme chgLayout">
        <pc:chgData name="易涛 王" userId="b8e330c323f6491d" providerId="LiveId" clId="{9B480651-E397-48DC-B5F2-F0FCE0AA7923}" dt="2024-03-28T10:36:28.071" v="20242" actId="478"/>
        <pc:sldMkLst>
          <pc:docMk/>
          <pc:sldMk cId="4022078379" sldId="704"/>
        </pc:sldMkLst>
        <pc:spChg chg="mod ord">
          <ac:chgData name="易涛 王" userId="b8e330c323f6491d" providerId="LiveId" clId="{9B480651-E397-48DC-B5F2-F0FCE0AA7923}" dt="2024-03-28T10:36:26.112" v="20241" actId="700"/>
          <ac:spMkLst>
            <pc:docMk/>
            <pc:sldMk cId="4022078379" sldId="704"/>
            <ac:spMk id="2" creationId="{552CB074-025F-8FB5-3254-EB348248ED1D}"/>
          </ac:spMkLst>
        </pc:spChg>
        <pc:spChg chg="add del mod ord">
          <ac:chgData name="易涛 王" userId="b8e330c323f6491d" providerId="LiveId" clId="{9B480651-E397-48DC-B5F2-F0FCE0AA7923}" dt="2024-03-28T10:36:28.071" v="20242" actId="478"/>
          <ac:spMkLst>
            <pc:docMk/>
            <pc:sldMk cId="4022078379" sldId="704"/>
            <ac:spMk id="3" creationId="{61B29F3E-F709-5976-7BEE-73B7B49D1818}"/>
          </ac:spMkLst>
        </pc:spChg>
        <pc:spChg chg="mod ord">
          <ac:chgData name="易涛 王" userId="b8e330c323f6491d" providerId="LiveId" clId="{9B480651-E397-48DC-B5F2-F0FCE0AA7923}" dt="2024-03-28T10:36:26.112" v="20241" actId="700"/>
          <ac:spMkLst>
            <pc:docMk/>
            <pc:sldMk cId="4022078379" sldId="704"/>
            <ac:spMk id="4" creationId="{A74E2CED-34C1-EC67-8321-5581A9A021BA}"/>
          </ac:spMkLst>
        </pc:spChg>
        <pc:spChg chg="add mod">
          <ac:chgData name="易涛 王" userId="b8e330c323f6491d" providerId="LiveId" clId="{9B480651-E397-48DC-B5F2-F0FCE0AA7923}" dt="2024-03-27T09:21:44.395" v="16931" actId="1076"/>
          <ac:spMkLst>
            <pc:docMk/>
            <pc:sldMk cId="4022078379" sldId="704"/>
            <ac:spMk id="5" creationId="{91F6CF44-F918-0DC7-AB7D-8F3AC00ADC8F}"/>
          </ac:spMkLst>
        </pc:spChg>
        <pc:spChg chg="mod">
          <ac:chgData name="易涛 王" userId="b8e330c323f6491d" providerId="LiveId" clId="{9B480651-E397-48DC-B5F2-F0FCE0AA7923}" dt="2024-03-27T09:35:55.216" v="17019"/>
          <ac:spMkLst>
            <pc:docMk/>
            <pc:sldMk cId="4022078379" sldId="704"/>
            <ac:spMk id="6" creationId="{EF615F7A-C1E5-A04D-D643-4445732158CC}"/>
          </ac:spMkLst>
        </pc:spChg>
        <pc:spChg chg="add mod topLvl">
          <ac:chgData name="易涛 王" userId="b8e330c323f6491d" providerId="LiveId" clId="{9B480651-E397-48DC-B5F2-F0FCE0AA7923}" dt="2024-03-27T09:21:44.885" v="16933" actId="164"/>
          <ac:spMkLst>
            <pc:docMk/>
            <pc:sldMk cId="4022078379" sldId="704"/>
            <ac:spMk id="9" creationId="{D6103996-0BCA-BFD3-97CE-90C869B6C784}"/>
          </ac:spMkLst>
        </pc:spChg>
        <pc:spChg chg="add mod topLvl">
          <ac:chgData name="易涛 王" userId="b8e330c323f6491d" providerId="LiveId" clId="{9B480651-E397-48DC-B5F2-F0FCE0AA7923}" dt="2024-03-27T09:21:44.885" v="16933" actId="164"/>
          <ac:spMkLst>
            <pc:docMk/>
            <pc:sldMk cId="4022078379" sldId="704"/>
            <ac:spMk id="10" creationId="{4F07D18B-1F24-58C0-5045-2605C8276F07}"/>
          </ac:spMkLst>
        </pc:spChg>
        <pc:spChg chg="add del mod">
          <ac:chgData name="易涛 王" userId="b8e330c323f6491d" providerId="LiveId" clId="{9B480651-E397-48DC-B5F2-F0FCE0AA7923}" dt="2024-03-27T09:32:04.248" v="16975" actId="1076"/>
          <ac:spMkLst>
            <pc:docMk/>
            <pc:sldMk cId="4022078379" sldId="704"/>
            <ac:spMk id="14" creationId="{F4E0632F-1ED3-2EE3-DF42-9BF7B554B0CA}"/>
          </ac:spMkLst>
        </pc:spChg>
        <pc:spChg chg="add del mod">
          <ac:chgData name="易涛 王" userId="b8e330c323f6491d" providerId="LiveId" clId="{9B480651-E397-48DC-B5F2-F0FCE0AA7923}" dt="2024-03-27T09:32:04.248" v="16975" actId="1076"/>
          <ac:spMkLst>
            <pc:docMk/>
            <pc:sldMk cId="4022078379" sldId="704"/>
            <ac:spMk id="15" creationId="{8E7E449E-5260-C487-B0C7-0F82C9011561}"/>
          </ac:spMkLst>
        </pc:spChg>
        <pc:spChg chg="add del mod">
          <ac:chgData name="易涛 王" userId="b8e330c323f6491d" providerId="LiveId" clId="{9B480651-E397-48DC-B5F2-F0FCE0AA7923}" dt="2024-03-27T09:32:04.248" v="16975" actId="1076"/>
          <ac:spMkLst>
            <pc:docMk/>
            <pc:sldMk cId="4022078379" sldId="704"/>
            <ac:spMk id="16" creationId="{C0670C9D-2790-279D-1ED7-72FAF8BFFD5E}"/>
          </ac:spMkLst>
        </pc:spChg>
        <pc:spChg chg="add mod ord">
          <ac:chgData name="易涛 王" userId="b8e330c323f6491d" providerId="LiveId" clId="{9B480651-E397-48DC-B5F2-F0FCE0AA7923}" dt="2024-03-27T09:34:03.666" v="17009" actId="166"/>
          <ac:spMkLst>
            <pc:docMk/>
            <pc:sldMk cId="4022078379" sldId="704"/>
            <ac:spMk id="21" creationId="{5B0851FF-47AF-EE10-3BC7-D4199DF1A11A}"/>
          </ac:spMkLst>
        </pc:spChg>
        <pc:spChg chg="add del mod">
          <ac:chgData name="易涛 王" userId="b8e330c323f6491d" providerId="LiveId" clId="{9B480651-E397-48DC-B5F2-F0FCE0AA7923}" dt="2024-03-27T09:34:16.259" v="17014" actId="478"/>
          <ac:spMkLst>
            <pc:docMk/>
            <pc:sldMk cId="4022078379" sldId="704"/>
            <ac:spMk id="23" creationId="{4B8BA3CE-DA6B-5A98-39CA-4836532DBDA9}"/>
          </ac:spMkLst>
        </pc:spChg>
        <pc:spChg chg="mod">
          <ac:chgData name="易涛 王" userId="b8e330c323f6491d" providerId="LiveId" clId="{9B480651-E397-48DC-B5F2-F0FCE0AA7923}" dt="2024-03-27T09:22:01.552" v="16937" actId="1076"/>
          <ac:spMkLst>
            <pc:docMk/>
            <pc:sldMk cId="4022078379" sldId="704"/>
            <ac:spMk id="24" creationId="{3C4A8AF4-42C8-5CB2-2492-574A931D38D7}"/>
          </ac:spMkLst>
        </pc:spChg>
        <pc:spChg chg="add mod">
          <ac:chgData name="易涛 王" userId="b8e330c323f6491d" providerId="LiveId" clId="{9B480651-E397-48DC-B5F2-F0FCE0AA7923}" dt="2024-03-27T09:33:43.367" v="17000" actId="14100"/>
          <ac:spMkLst>
            <pc:docMk/>
            <pc:sldMk cId="4022078379" sldId="704"/>
            <ac:spMk id="25" creationId="{9FBE3A35-623D-A282-D114-08022DAA5382}"/>
          </ac:spMkLst>
        </pc:spChg>
        <pc:spChg chg="add mod">
          <ac:chgData name="易涛 王" userId="b8e330c323f6491d" providerId="LiveId" clId="{9B480651-E397-48DC-B5F2-F0FCE0AA7923}" dt="2024-03-27T09:34:01.470" v="17008" actId="20577"/>
          <ac:spMkLst>
            <pc:docMk/>
            <pc:sldMk cId="4022078379" sldId="704"/>
            <ac:spMk id="26" creationId="{3030B042-12E8-9129-08C8-A6C4FDB93B44}"/>
          </ac:spMkLst>
        </pc:spChg>
        <pc:spChg chg="add mod">
          <ac:chgData name="易涛 王" userId="b8e330c323f6491d" providerId="LiveId" clId="{9B480651-E397-48DC-B5F2-F0FCE0AA7923}" dt="2024-03-27T09:34:07.885" v="17011" actId="1076"/>
          <ac:spMkLst>
            <pc:docMk/>
            <pc:sldMk cId="4022078379" sldId="704"/>
            <ac:spMk id="27" creationId="{0E7A97AA-B719-8060-C1E0-D0548989B294}"/>
          </ac:spMkLst>
        </pc:spChg>
        <pc:spChg chg="add mod">
          <ac:chgData name="易涛 王" userId="b8e330c323f6491d" providerId="LiveId" clId="{9B480651-E397-48DC-B5F2-F0FCE0AA7923}" dt="2024-03-27T09:36:20.792" v="17024" actId="20577"/>
          <ac:spMkLst>
            <pc:docMk/>
            <pc:sldMk cId="4022078379" sldId="704"/>
            <ac:spMk id="29" creationId="{C9EB13AD-96B1-08ED-2F23-8CFABE9A49CB}"/>
          </ac:spMkLst>
        </pc:spChg>
        <pc:spChg chg="mod">
          <ac:chgData name="易涛 王" userId="b8e330c323f6491d" providerId="LiveId" clId="{9B480651-E397-48DC-B5F2-F0FCE0AA7923}" dt="2024-03-27T09:21:42.891" v="16924" actId="1076"/>
          <ac:spMkLst>
            <pc:docMk/>
            <pc:sldMk cId="4022078379" sldId="704"/>
            <ac:spMk id="30" creationId="{84C04263-CF46-D700-1854-12405F5789AA}"/>
          </ac:spMkLst>
        </pc:spChg>
        <pc:spChg chg="mod">
          <ac:chgData name="易涛 王" userId="b8e330c323f6491d" providerId="LiveId" clId="{9B480651-E397-48DC-B5F2-F0FCE0AA7923}" dt="2024-03-27T09:21:43.167" v="16925" actId="1076"/>
          <ac:spMkLst>
            <pc:docMk/>
            <pc:sldMk cId="4022078379" sldId="704"/>
            <ac:spMk id="31" creationId="{9122FCCB-096F-B3EA-2545-3A55379AD455}"/>
          </ac:spMkLst>
        </pc:spChg>
        <pc:spChg chg="add del mod">
          <ac:chgData name="易涛 王" userId="b8e330c323f6491d" providerId="LiveId" clId="{9B480651-E397-48DC-B5F2-F0FCE0AA7923}" dt="2024-03-27T08:57:41.267" v="16854" actId="478"/>
          <ac:spMkLst>
            <pc:docMk/>
            <pc:sldMk cId="4022078379" sldId="704"/>
            <ac:spMk id="32" creationId="{DE3A14EF-4023-84C5-4D95-5DDC29EC7B07}"/>
          </ac:spMkLst>
        </pc:spChg>
        <pc:spChg chg="mod topLvl">
          <ac:chgData name="易涛 王" userId="b8e330c323f6491d" providerId="LiveId" clId="{9B480651-E397-48DC-B5F2-F0FCE0AA7923}" dt="2024-03-27T09:21:44.885" v="16933" actId="164"/>
          <ac:spMkLst>
            <pc:docMk/>
            <pc:sldMk cId="4022078379" sldId="704"/>
            <ac:spMk id="43" creationId="{05B99A27-F536-1F58-06A6-AE0D5D7B0746}"/>
          </ac:spMkLst>
        </pc:spChg>
        <pc:spChg chg="add del mod">
          <ac:chgData name="易涛 王" userId="b8e330c323f6491d" providerId="LiveId" clId="{9B480651-E397-48DC-B5F2-F0FCE0AA7923}" dt="2024-03-27T09:32:01.630" v="16974" actId="1076"/>
          <ac:spMkLst>
            <pc:docMk/>
            <pc:sldMk cId="4022078379" sldId="704"/>
            <ac:spMk id="47" creationId="{B624ECA0-A509-76F7-7E3E-A0DCDF2DA1AC}"/>
          </ac:spMkLst>
        </pc:spChg>
        <pc:spChg chg="del mod">
          <ac:chgData name="易涛 王" userId="b8e330c323f6491d" providerId="LiveId" clId="{9B480651-E397-48DC-B5F2-F0FCE0AA7923}" dt="2024-03-27T09:31:54.147" v="16967" actId="478"/>
          <ac:spMkLst>
            <pc:docMk/>
            <pc:sldMk cId="4022078379" sldId="704"/>
            <ac:spMk id="48" creationId="{C9C1D0F7-89FF-C8A4-3F72-85102F31073B}"/>
          </ac:spMkLst>
        </pc:spChg>
        <pc:spChg chg="add del mod">
          <ac:chgData name="易涛 王" userId="b8e330c323f6491d" providerId="LiveId" clId="{9B480651-E397-48DC-B5F2-F0FCE0AA7923}" dt="2024-03-27T09:32:04.248" v="16975" actId="1076"/>
          <ac:spMkLst>
            <pc:docMk/>
            <pc:sldMk cId="4022078379" sldId="704"/>
            <ac:spMk id="50" creationId="{23177A97-A992-9680-0C80-471FAEB498B2}"/>
          </ac:spMkLst>
        </pc:spChg>
        <pc:spChg chg="del mod">
          <ac:chgData name="易涛 王" userId="b8e330c323f6491d" providerId="LiveId" clId="{9B480651-E397-48DC-B5F2-F0FCE0AA7923}" dt="2024-03-27T09:26:18.228" v="16954" actId="478"/>
          <ac:spMkLst>
            <pc:docMk/>
            <pc:sldMk cId="4022078379" sldId="704"/>
            <ac:spMk id="51" creationId="{97C3A2B8-4995-FE45-D1C3-DC067377F9FB}"/>
          </ac:spMkLst>
        </pc:spChg>
        <pc:spChg chg="del mod">
          <ac:chgData name="易涛 王" userId="b8e330c323f6491d" providerId="LiveId" clId="{9B480651-E397-48DC-B5F2-F0FCE0AA7923}" dt="2024-03-27T09:31:54.965" v="16968" actId="478"/>
          <ac:spMkLst>
            <pc:docMk/>
            <pc:sldMk cId="4022078379" sldId="704"/>
            <ac:spMk id="53" creationId="{5AA37BC1-197F-FE2B-7408-2E27F40EE934}"/>
          </ac:spMkLst>
        </pc:spChg>
        <pc:grpChg chg="add del mod">
          <ac:chgData name="易涛 王" userId="b8e330c323f6491d" providerId="LiveId" clId="{9B480651-E397-48DC-B5F2-F0FCE0AA7923}" dt="2024-03-27T09:21:44.885" v="16933" actId="164"/>
          <ac:grpSpMkLst>
            <pc:docMk/>
            <pc:sldMk cId="4022078379" sldId="704"/>
            <ac:grpSpMk id="18" creationId="{0A4DE7A0-D72C-DFB8-DFA6-3720D2F4B9A9}"/>
          </ac:grpSpMkLst>
        </pc:grpChg>
        <pc:cxnChg chg="add del mod">
          <ac:chgData name="易涛 王" userId="b8e330c323f6491d" providerId="LiveId" clId="{9B480651-E397-48DC-B5F2-F0FCE0AA7923}" dt="2024-03-27T09:31:56.801" v="16970" actId="478"/>
          <ac:cxnSpMkLst>
            <pc:docMk/>
            <pc:sldMk cId="4022078379" sldId="704"/>
            <ac:cxnSpMk id="8" creationId="{B7E65C4C-0B39-3BB5-6D29-CD070723D6C5}"/>
          </ac:cxnSpMkLst>
        </pc:cxnChg>
        <pc:cxnChg chg="add mod">
          <ac:chgData name="易涛 王" userId="b8e330c323f6491d" providerId="LiveId" clId="{9B480651-E397-48DC-B5F2-F0FCE0AA7923}" dt="2024-03-27T09:21:42.229" v="16920" actId="1076"/>
          <ac:cxnSpMkLst>
            <pc:docMk/>
            <pc:sldMk cId="4022078379" sldId="704"/>
            <ac:cxnSpMk id="19" creationId="{8B6AB106-EB93-96C3-7787-6847CE850F55}"/>
          </ac:cxnSpMkLst>
        </pc:cxnChg>
        <pc:cxnChg chg="add mod">
          <ac:chgData name="易涛 王" userId="b8e330c323f6491d" providerId="LiveId" clId="{9B480651-E397-48DC-B5F2-F0FCE0AA7923}" dt="2024-03-27T09:32:54.290" v="16984" actId="1076"/>
          <ac:cxnSpMkLst>
            <pc:docMk/>
            <pc:sldMk cId="4022078379" sldId="704"/>
            <ac:cxnSpMk id="22" creationId="{3A7CFF8B-8445-DC28-6CDD-FDF5036DC186}"/>
          </ac:cxnSpMkLst>
        </pc:cxnChg>
        <pc:cxnChg chg="add mod">
          <ac:chgData name="易涛 王" userId="b8e330c323f6491d" providerId="LiveId" clId="{9B480651-E397-48DC-B5F2-F0FCE0AA7923}" dt="2024-03-27T09:34:13.810" v="17013" actId="1076"/>
          <ac:cxnSpMkLst>
            <pc:docMk/>
            <pc:sldMk cId="4022078379" sldId="704"/>
            <ac:cxnSpMk id="28" creationId="{DC7F5685-A617-9970-4FAE-1D1D2BE75B9C}"/>
          </ac:cxnSpMkLst>
        </pc:cxnChg>
        <pc:cxnChg chg="del mod">
          <ac:chgData name="易涛 王" userId="b8e330c323f6491d" providerId="LiveId" clId="{9B480651-E397-48DC-B5F2-F0FCE0AA7923}" dt="2024-03-27T09:31:56.522" v="16969" actId="478"/>
          <ac:cxnSpMkLst>
            <pc:docMk/>
            <pc:sldMk cId="4022078379" sldId="704"/>
            <ac:cxnSpMk id="34" creationId="{6AD43C24-342B-717C-C6A0-2C9A62AC9045}"/>
          </ac:cxnSpMkLst>
        </pc:cxnChg>
        <pc:cxnChg chg="add del mod ord topLvl">
          <ac:chgData name="易涛 王" userId="b8e330c323f6491d" providerId="LiveId" clId="{9B480651-E397-48DC-B5F2-F0FCE0AA7923}" dt="2024-03-27T09:32:09.858" v="16976" actId="478"/>
          <ac:cxnSpMkLst>
            <pc:docMk/>
            <pc:sldMk cId="4022078379" sldId="704"/>
            <ac:cxnSpMk id="35" creationId="{DF2F31C4-0DC7-4681-483E-21DCB61BA8EB}"/>
          </ac:cxnSpMkLst>
        </pc:cxnChg>
        <pc:cxnChg chg="del mod">
          <ac:chgData name="易涛 王" userId="b8e330c323f6491d" providerId="LiveId" clId="{9B480651-E397-48DC-B5F2-F0FCE0AA7923}" dt="2024-03-27T08:57:19.340" v="16847" actId="478"/>
          <ac:cxnSpMkLst>
            <pc:docMk/>
            <pc:sldMk cId="4022078379" sldId="704"/>
            <ac:cxnSpMk id="52" creationId="{DC83F934-D193-183B-C68F-B66F851313E7}"/>
          </ac:cxnSpMkLst>
        </pc:cxnChg>
      </pc:sldChg>
      <pc:sldChg chg="addSp delSp modSp add mod modClrScheme chgLayout modNotesTx">
        <pc:chgData name="易涛 王" userId="b8e330c323f6491d" providerId="LiveId" clId="{9B480651-E397-48DC-B5F2-F0FCE0AA7923}" dt="2024-03-28T10:37:16.007" v="20257" actId="700"/>
        <pc:sldMkLst>
          <pc:docMk/>
          <pc:sldMk cId="181025539" sldId="705"/>
        </pc:sldMkLst>
        <pc:spChg chg="mod ord">
          <ac:chgData name="易涛 王" userId="b8e330c323f6491d" providerId="LiveId" clId="{9B480651-E397-48DC-B5F2-F0FCE0AA7923}" dt="2024-03-28T10:37:16.007" v="20257" actId="700"/>
          <ac:spMkLst>
            <pc:docMk/>
            <pc:sldMk cId="181025539" sldId="705"/>
            <ac:spMk id="2" creationId="{EF190CFE-3812-194A-BFE2-226D8CA2E1F4}"/>
          </ac:spMkLst>
        </pc:spChg>
        <pc:spChg chg="mod ord">
          <ac:chgData name="易涛 王" userId="b8e330c323f6491d" providerId="LiveId" clId="{9B480651-E397-48DC-B5F2-F0FCE0AA7923}" dt="2024-03-28T10:37:16.007" v="20257" actId="700"/>
          <ac:spMkLst>
            <pc:docMk/>
            <pc:sldMk cId="181025539" sldId="705"/>
            <ac:spMk id="3" creationId="{BA559779-D657-FB43-83EE-30E98CA0CE89}"/>
          </ac:spMkLst>
        </pc:spChg>
        <pc:spChg chg="mod ord">
          <ac:chgData name="易涛 王" userId="b8e330c323f6491d" providerId="LiveId" clId="{9B480651-E397-48DC-B5F2-F0FCE0AA7923}" dt="2024-03-28T10:37:16.007" v="20257" actId="700"/>
          <ac:spMkLst>
            <pc:docMk/>
            <pc:sldMk cId="181025539" sldId="705"/>
            <ac:spMk id="4" creationId="{E5F0BCF7-A240-E546-93C1-3CF331E3D763}"/>
          </ac:spMkLst>
        </pc:spChg>
        <pc:spChg chg="add mod">
          <ac:chgData name="易涛 王" userId="b8e330c323f6491d" providerId="LiveId" clId="{9B480651-E397-48DC-B5F2-F0FCE0AA7923}" dt="2024-03-27T11:04:05.579" v="17154" actId="767"/>
          <ac:spMkLst>
            <pc:docMk/>
            <pc:sldMk cId="181025539" sldId="705"/>
            <ac:spMk id="5" creationId="{E4D71624-21D8-E7DB-B436-1CD5A756A2DC}"/>
          </ac:spMkLst>
        </pc:spChg>
        <pc:spChg chg="add del mod">
          <ac:chgData name="易涛 王" userId="b8e330c323f6491d" providerId="LiveId" clId="{9B480651-E397-48DC-B5F2-F0FCE0AA7923}" dt="2024-03-27T11:04:53.078" v="17158" actId="478"/>
          <ac:spMkLst>
            <pc:docMk/>
            <pc:sldMk cId="181025539" sldId="705"/>
            <ac:spMk id="7" creationId="{1B2D7A29-1579-96C7-CFB0-19AAB52E4F4B}"/>
          </ac:spMkLst>
        </pc:spChg>
        <pc:spChg chg="add mod">
          <ac:chgData name="易涛 王" userId="b8e330c323f6491d" providerId="LiveId" clId="{9B480651-E397-48DC-B5F2-F0FCE0AA7923}" dt="2024-03-27T11:08:13.725" v="17287" actId="1076"/>
          <ac:spMkLst>
            <pc:docMk/>
            <pc:sldMk cId="181025539" sldId="705"/>
            <ac:spMk id="10" creationId="{7A57E702-CE95-A484-F43D-0705C809A9DD}"/>
          </ac:spMkLst>
        </pc:spChg>
        <pc:spChg chg="add mod">
          <ac:chgData name="易涛 王" userId="b8e330c323f6491d" providerId="LiveId" clId="{9B480651-E397-48DC-B5F2-F0FCE0AA7923}" dt="2024-03-27T11:08:13.725" v="17287" actId="1076"/>
          <ac:spMkLst>
            <pc:docMk/>
            <pc:sldMk cId="181025539" sldId="705"/>
            <ac:spMk id="11" creationId="{34CCEE74-ADB8-38A2-B0C1-1D1BBDFA27F2}"/>
          </ac:spMkLst>
        </pc:spChg>
        <pc:spChg chg="add del mod">
          <ac:chgData name="易涛 王" userId="b8e330c323f6491d" providerId="LiveId" clId="{9B480651-E397-48DC-B5F2-F0FCE0AA7923}" dt="2024-03-27T11:08:13.725" v="17287" actId="1076"/>
          <ac:spMkLst>
            <pc:docMk/>
            <pc:sldMk cId="181025539" sldId="705"/>
            <ac:spMk id="12" creationId="{170F7B6F-4328-965C-AB17-168B14171968}"/>
          </ac:spMkLst>
        </pc:spChg>
        <pc:spChg chg="add del">
          <ac:chgData name="易涛 王" userId="b8e330c323f6491d" providerId="LiveId" clId="{9B480651-E397-48DC-B5F2-F0FCE0AA7923}" dt="2024-03-27T11:06:55.609" v="17214" actId="11529"/>
          <ac:spMkLst>
            <pc:docMk/>
            <pc:sldMk cId="181025539" sldId="705"/>
            <ac:spMk id="15" creationId="{43F8F1F8-0DF5-3206-F2AE-998DA88DFAA5}"/>
          </ac:spMkLst>
        </pc:spChg>
        <pc:spChg chg="add mod">
          <ac:chgData name="易涛 王" userId="b8e330c323f6491d" providerId="LiveId" clId="{9B480651-E397-48DC-B5F2-F0FCE0AA7923}" dt="2024-03-27T11:08:13.725" v="17287" actId="1076"/>
          <ac:spMkLst>
            <pc:docMk/>
            <pc:sldMk cId="181025539" sldId="705"/>
            <ac:spMk id="16" creationId="{393C7B37-708C-81F4-4677-548B54AECB47}"/>
          </ac:spMkLst>
        </pc:spChg>
        <pc:spChg chg="add mod">
          <ac:chgData name="易涛 王" userId="b8e330c323f6491d" providerId="LiveId" clId="{9B480651-E397-48DC-B5F2-F0FCE0AA7923}" dt="2024-03-27T11:08:13.725" v="17287" actId="1076"/>
          <ac:spMkLst>
            <pc:docMk/>
            <pc:sldMk cId="181025539" sldId="705"/>
            <ac:spMk id="17" creationId="{D703E0CC-184A-9C68-CBD9-0D4CE1CAE8D9}"/>
          </ac:spMkLst>
        </pc:spChg>
        <pc:spChg chg="add mod">
          <ac:chgData name="易涛 王" userId="b8e330c323f6491d" providerId="LiveId" clId="{9B480651-E397-48DC-B5F2-F0FCE0AA7923}" dt="2024-03-27T11:08:13.725" v="17287" actId="1076"/>
          <ac:spMkLst>
            <pc:docMk/>
            <pc:sldMk cId="181025539" sldId="705"/>
            <ac:spMk id="18" creationId="{DAB62D9A-92E8-A6D2-15A6-5ED3CCB2CB6C}"/>
          </ac:spMkLst>
        </pc:spChg>
        <pc:spChg chg="add mod">
          <ac:chgData name="易涛 王" userId="b8e330c323f6491d" providerId="LiveId" clId="{9B480651-E397-48DC-B5F2-F0FCE0AA7923}" dt="2024-03-27T11:08:13.725" v="17287" actId="1076"/>
          <ac:spMkLst>
            <pc:docMk/>
            <pc:sldMk cId="181025539" sldId="705"/>
            <ac:spMk id="19" creationId="{161FB060-E391-D88C-7234-7D07B19BB967}"/>
          </ac:spMkLst>
        </pc:spChg>
        <pc:picChg chg="del">
          <ac:chgData name="易涛 王" userId="b8e330c323f6491d" providerId="LiveId" clId="{9B480651-E397-48DC-B5F2-F0FCE0AA7923}" dt="2024-03-27T11:02:36.968" v="17118" actId="478"/>
          <ac:picMkLst>
            <pc:docMk/>
            <pc:sldMk cId="181025539" sldId="705"/>
            <ac:picMk id="6" creationId="{685E00C4-78A4-487C-306A-37B96934443C}"/>
          </ac:picMkLst>
        </pc:picChg>
        <pc:picChg chg="add mod">
          <ac:chgData name="易涛 王" userId="b8e330c323f6491d" providerId="LiveId" clId="{9B480651-E397-48DC-B5F2-F0FCE0AA7923}" dt="2024-03-27T11:08:13.725" v="17287" actId="1076"/>
          <ac:picMkLst>
            <pc:docMk/>
            <pc:sldMk cId="181025539" sldId="705"/>
            <ac:picMk id="9" creationId="{3AE2D437-99DB-7324-294F-6C57AAA71891}"/>
          </ac:picMkLst>
        </pc:picChg>
        <pc:picChg chg="add mod">
          <ac:chgData name="易涛 王" userId="b8e330c323f6491d" providerId="LiveId" clId="{9B480651-E397-48DC-B5F2-F0FCE0AA7923}" dt="2024-03-27T11:08:13.725" v="17287" actId="1076"/>
          <ac:picMkLst>
            <pc:docMk/>
            <pc:sldMk cId="181025539" sldId="705"/>
            <ac:picMk id="14" creationId="{8B5CE17F-A1F9-0ED0-E20F-1F2045E81245}"/>
          </ac:picMkLst>
        </pc:picChg>
      </pc:sldChg>
      <pc:sldChg chg="addSp delSp modSp add mod modClrScheme chgLayout modNotesTx">
        <pc:chgData name="易涛 王" userId="b8e330c323f6491d" providerId="LiveId" clId="{9B480651-E397-48DC-B5F2-F0FCE0AA7923}" dt="2024-03-28T10:37:19.510" v="20258" actId="700"/>
        <pc:sldMkLst>
          <pc:docMk/>
          <pc:sldMk cId="2706040035" sldId="706"/>
        </pc:sldMkLst>
        <pc:spChg chg="mod ord">
          <ac:chgData name="易涛 王" userId="b8e330c323f6491d" providerId="LiveId" clId="{9B480651-E397-48DC-B5F2-F0FCE0AA7923}" dt="2024-03-28T10:37:19.510" v="20258" actId="700"/>
          <ac:spMkLst>
            <pc:docMk/>
            <pc:sldMk cId="2706040035" sldId="706"/>
            <ac:spMk id="2" creationId="{EF190CFE-3812-194A-BFE2-226D8CA2E1F4}"/>
          </ac:spMkLst>
        </pc:spChg>
        <pc:spChg chg="mod ord">
          <ac:chgData name="易涛 王" userId="b8e330c323f6491d" providerId="LiveId" clId="{9B480651-E397-48DC-B5F2-F0FCE0AA7923}" dt="2024-03-28T10:37:19.510" v="20258" actId="700"/>
          <ac:spMkLst>
            <pc:docMk/>
            <pc:sldMk cId="2706040035" sldId="706"/>
            <ac:spMk id="3" creationId="{BA559779-D657-FB43-83EE-30E98CA0CE89}"/>
          </ac:spMkLst>
        </pc:spChg>
        <pc:spChg chg="mod ord">
          <ac:chgData name="易涛 王" userId="b8e330c323f6491d" providerId="LiveId" clId="{9B480651-E397-48DC-B5F2-F0FCE0AA7923}" dt="2024-03-28T10:37:19.510" v="20258" actId="700"/>
          <ac:spMkLst>
            <pc:docMk/>
            <pc:sldMk cId="2706040035" sldId="706"/>
            <ac:spMk id="4" creationId="{E5F0BCF7-A240-E546-93C1-3CF331E3D763}"/>
          </ac:spMkLst>
        </pc:spChg>
        <pc:spChg chg="add mod">
          <ac:chgData name="易涛 王" userId="b8e330c323f6491d" providerId="LiveId" clId="{9B480651-E397-48DC-B5F2-F0FCE0AA7923}" dt="2024-03-27T11:34:26.490" v="17571" actId="1076"/>
          <ac:spMkLst>
            <pc:docMk/>
            <pc:sldMk cId="2706040035" sldId="706"/>
            <ac:spMk id="5" creationId="{7A04AE83-4610-4CAB-7E75-1D947D3822D0}"/>
          </ac:spMkLst>
        </pc:spChg>
        <pc:spChg chg="add mod">
          <ac:chgData name="易涛 王" userId="b8e330c323f6491d" providerId="LiveId" clId="{9B480651-E397-48DC-B5F2-F0FCE0AA7923}" dt="2024-03-27T12:49:40.893" v="20161" actId="20577"/>
          <ac:spMkLst>
            <pc:docMk/>
            <pc:sldMk cId="2706040035" sldId="706"/>
            <ac:spMk id="6" creationId="{75E300D8-B48D-194E-51EA-6F45E41C4308}"/>
          </ac:spMkLst>
        </pc:spChg>
        <pc:spChg chg="add del mod">
          <ac:chgData name="易涛 王" userId="b8e330c323f6491d" providerId="LiveId" clId="{9B480651-E397-48DC-B5F2-F0FCE0AA7923}" dt="2024-03-27T11:49:33.405" v="17672" actId="478"/>
          <ac:spMkLst>
            <pc:docMk/>
            <pc:sldMk cId="2706040035" sldId="706"/>
            <ac:spMk id="8" creationId="{270B8596-8F97-5064-82EF-FE58CCC05F89}"/>
          </ac:spMkLst>
        </pc:spChg>
        <pc:spChg chg="del">
          <ac:chgData name="易涛 王" userId="b8e330c323f6491d" providerId="LiveId" clId="{9B480651-E397-48DC-B5F2-F0FCE0AA7923}" dt="2024-03-27T11:08:49.914" v="17289" actId="478"/>
          <ac:spMkLst>
            <pc:docMk/>
            <pc:sldMk cId="2706040035" sldId="706"/>
            <ac:spMk id="10" creationId="{7A57E702-CE95-A484-F43D-0705C809A9DD}"/>
          </ac:spMkLst>
        </pc:spChg>
        <pc:spChg chg="del">
          <ac:chgData name="易涛 王" userId="b8e330c323f6491d" providerId="LiveId" clId="{9B480651-E397-48DC-B5F2-F0FCE0AA7923}" dt="2024-03-27T11:08:49.914" v="17289" actId="478"/>
          <ac:spMkLst>
            <pc:docMk/>
            <pc:sldMk cId="2706040035" sldId="706"/>
            <ac:spMk id="11" creationId="{34CCEE74-ADB8-38A2-B0C1-1D1BBDFA27F2}"/>
          </ac:spMkLst>
        </pc:spChg>
        <pc:spChg chg="del">
          <ac:chgData name="易涛 王" userId="b8e330c323f6491d" providerId="LiveId" clId="{9B480651-E397-48DC-B5F2-F0FCE0AA7923}" dt="2024-03-27T11:08:49.914" v="17289" actId="478"/>
          <ac:spMkLst>
            <pc:docMk/>
            <pc:sldMk cId="2706040035" sldId="706"/>
            <ac:spMk id="12" creationId="{170F7B6F-4328-965C-AB17-168B14171968}"/>
          </ac:spMkLst>
        </pc:spChg>
        <pc:spChg chg="add del mod">
          <ac:chgData name="易涛 王" userId="b8e330c323f6491d" providerId="LiveId" clId="{9B480651-E397-48DC-B5F2-F0FCE0AA7923}" dt="2024-03-27T11:49:52.898" v="17684" actId="478"/>
          <ac:spMkLst>
            <pc:docMk/>
            <pc:sldMk cId="2706040035" sldId="706"/>
            <ac:spMk id="13" creationId="{6EEE920E-F2B1-8A2B-97CD-C826EABA2D88}"/>
          </ac:spMkLst>
        </pc:spChg>
        <pc:spChg chg="del">
          <ac:chgData name="易涛 王" userId="b8e330c323f6491d" providerId="LiveId" clId="{9B480651-E397-48DC-B5F2-F0FCE0AA7923}" dt="2024-03-27T11:08:49.914" v="17289" actId="478"/>
          <ac:spMkLst>
            <pc:docMk/>
            <pc:sldMk cId="2706040035" sldId="706"/>
            <ac:spMk id="16" creationId="{393C7B37-708C-81F4-4677-548B54AECB47}"/>
          </ac:spMkLst>
        </pc:spChg>
        <pc:spChg chg="del">
          <ac:chgData name="易涛 王" userId="b8e330c323f6491d" providerId="LiveId" clId="{9B480651-E397-48DC-B5F2-F0FCE0AA7923}" dt="2024-03-27T11:08:49.914" v="17289" actId="478"/>
          <ac:spMkLst>
            <pc:docMk/>
            <pc:sldMk cId="2706040035" sldId="706"/>
            <ac:spMk id="17" creationId="{D703E0CC-184A-9C68-CBD9-0D4CE1CAE8D9}"/>
          </ac:spMkLst>
        </pc:spChg>
        <pc:spChg chg="del">
          <ac:chgData name="易涛 王" userId="b8e330c323f6491d" providerId="LiveId" clId="{9B480651-E397-48DC-B5F2-F0FCE0AA7923}" dt="2024-03-27T11:08:49.914" v="17289" actId="478"/>
          <ac:spMkLst>
            <pc:docMk/>
            <pc:sldMk cId="2706040035" sldId="706"/>
            <ac:spMk id="18" creationId="{DAB62D9A-92E8-A6D2-15A6-5ED3CCB2CB6C}"/>
          </ac:spMkLst>
        </pc:spChg>
        <pc:spChg chg="del">
          <ac:chgData name="易涛 王" userId="b8e330c323f6491d" providerId="LiveId" clId="{9B480651-E397-48DC-B5F2-F0FCE0AA7923}" dt="2024-03-27T11:08:49.914" v="17289" actId="478"/>
          <ac:spMkLst>
            <pc:docMk/>
            <pc:sldMk cId="2706040035" sldId="706"/>
            <ac:spMk id="19" creationId="{161FB060-E391-D88C-7234-7D07B19BB967}"/>
          </ac:spMkLst>
        </pc:spChg>
        <pc:picChg chg="add mod">
          <ac:chgData name="易涛 王" userId="b8e330c323f6491d" providerId="LiveId" clId="{9B480651-E397-48DC-B5F2-F0FCE0AA7923}" dt="2024-03-27T11:49:14.468" v="17666" actId="1076"/>
          <ac:picMkLst>
            <pc:docMk/>
            <pc:sldMk cId="2706040035" sldId="706"/>
            <ac:picMk id="7" creationId="{EFDFDB3E-8A47-2F21-649B-B1375D727308}"/>
          </ac:picMkLst>
        </pc:picChg>
        <pc:picChg chg="del">
          <ac:chgData name="易涛 王" userId="b8e330c323f6491d" providerId="LiveId" clId="{9B480651-E397-48DC-B5F2-F0FCE0AA7923}" dt="2024-03-27T11:08:49.914" v="17289" actId="478"/>
          <ac:picMkLst>
            <pc:docMk/>
            <pc:sldMk cId="2706040035" sldId="706"/>
            <ac:picMk id="9" creationId="{3AE2D437-99DB-7324-294F-6C57AAA71891}"/>
          </ac:picMkLst>
        </pc:picChg>
        <pc:picChg chg="del">
          <ac:chgData name="易涛 王" userId="b8e330c323f6491d" providerId="LiveId" clId="{9B480651-E397-48DC-B5F2-F0FCE0AA7923}" dt="2024-03-27T11:08:49.914" v="17289" actId="478"/>
          <ac:picMkLst>
            <pc:docMk/>
            <pc:sldMk cId="2706040035" sldId="706"/>
            <ac:picMk id="14" creationId="{8B5CE17F-A1F9-0ED0-E20F-1F2045E81245}"/>
          </ac:picMkLst>
        </pc:picChg>
      </pc:sldChg>
      <pc:sldChg chg="addSp delSp modSp add mod modClrScheme chgLayout modNotesTx">
        <pc:chgData name="易涛 王" userId="b8e330c323f6491d" providerId="LiveId" clId="{9B480651-E397-48DC-B5F2-F0FCE0AA7923}" dt="2024-03-28T10:37:22.791" v="20259" actId="700"/>
        <pc:sldMkLst>
          <pc:docMk/>
          <pc:sldMk cId="1004044300" sldId="707"/>
        </pc:sldMkLst>
        <pc:spChg chg="mod ord">
          <ac:chgData name="易涛 王" userId="b8e330c323f6491d" providerId="LiveId" clId="{9B480651-E397-48DC-B5F2-F0FCE0AA7923}" dt="2024-03-28T10:37:22.791" v="20259" actId="700"/>
          <ac:spMkLst>
            <pc:docMk/>
            <pc:sldMk cId="1004044300" sldId="707"/>
            <ac:spMk id="2" creationId="{EF190CFE-3812-194A-BFE2-226D8CA2E1F4}"/>
          </ac:spMkLst>
        </pc:spChg>
        <pc:spChg chg="mod ord">
          <ac:chgData name="易涛 王" userId="b8e330c323f6491d" providerId="LiveId" clId="{9B480651-E397-48DC-B5F2-F0FCE0AA7923}" dt="2024-03-28T10:37:22.791" v="20259" actId="700"/>
          <ac:spMkLst>
            <pc:docMk/>
            <pc:sldMk cId="1004044300" sldId="707"/>
            <ac:spMk id="3" creationId="{BA559779-D657-FB43-83EE-30E98CA0CE89}"/>
          </ac:spMkLst>
        </pc:spChg>
        <pc:spChg chg="mod ord">
          <ac:chgData name="易涛 王" userId="b8e330c323f6491d" providerId="LiveId" clId="{9B480651-E397-48DC-B5F2-F0FCE0AA7923}" dt="2024-03-28T10:37:22.791" v="20259" actId="700"/>
          <ac:spMkLst>
            <pc:docMk/>
            <pc:sldMk cId="1004044300" sldId="707"/>
            <ac:spMk id="4" creationId="{E5F0BCF7-A240-E546-93C1-3CF331E3D763}"/>
          </ac:spMkLst>
        </pc:spChg>
        <pc:spChg chg="add mod">
          <ac:chgData name="易涛 王" userId="b8e330c323f6491d" providerId="LiveId" clId="{9B480651-E397-48DC-B5F2-F0FCE0AA7923}" dt="2024-03-27T12:49:44.459" v="20162" actId="6549"/>
          <ac:spMkLst>
            <pc:docMk/>
            <pc:sldMk cId="1004044300" sldId="707"/>
            <ac:spMk id="5" creationId="{4C0B7A81-6D51-D6A9-FFAC-9527552DBA32}"/>
          </ac:spMkLst>
        </pc:spChg>
        <pc:spChg chg="add del">
          <ac:chgData name="易涛 王" userId="b8e330c323f6491d" providerId="LiveId" clId="{9B480651-E397-48DC-B5F2-F0FCE0AA7923}" dt="2024-03-27T11:38:41.010" v="17640" actId="22"/>
          <ac:spMkLst>
            <pc:docMk/>
            <pc:sldMk cId="1004044300" sldId="707"/>
            <ac:spMk id="8" creationId="{D819FEAB-827A-8956-18F8-8CFD939E54EF}"/>
          </ac:spMkLst>
        </pc:spChg>
        <pc:spChg chg="add mod">
          <ac:chgData name="易涛 王" userId="b8e330c323f6491d" providerId="LiveId" clId="{9B480651-E397-48DC-B5F2-F0FCE0AA7923}" dt="2024-03-27T11:56:35.658" v="17698" actId="1076"/>
          <ac:spMkLst>
            <pc:docMk/>
            <pc:sldMk cId="1004044300" sldId="707"/>
            <ac:spMk id="9" creationId="{31DA95B8-DB42-A047-6995-7B7D5244F86A}"/>
          </ac:spMkLst>
        </pc:spChg>
        <pc:spChg chg="add del mod">
          <ac:chgData name="易涛 王" userId="b8e330c323f6491d" providerId="LiveId" clId="{9B480651-E397-48DC-B5F2-F0FCE0AA7923}" dt="2024-03-27T11:52:43.479" v="17689"/>
          <ac:spMkLst>
            <pc:docMk/>
            <pc:sldMk cId="1004044300" sldId="707"/>
            <ac:spMk id="11" creationId="{2A026D66-EEFF-0C61-01E3-26B750CA4666}"/>
          </ac:spMkLst>
        </pc:spChg>
        <pc:graphicFrameChg chg="add del mod">
          <ac:chgData name="易涛 王" userId="b8e330c323f6491d" providerId="LiveId" clId="{9B480651-E397-48DC-B5F2-F0FCE0AA7923}" dt="2024-03-27T11:56:17.383" v="17690" actId="478"/>
          <ac:graphicFrameMkLst>
            <pc:docMk/>
            <pc:sldMk cId="1004044300" sldId="707"/>
            <ac:graphicFrameMk id="10" creationId="{337A1E3C-1FFC-39DF-8FD9-A985062DC5EC}"/>
          </ac:graphicFrameMkLst>
        </pc:graphicFrameChg>
        <pc:picChg chg="del">
          <ac:chgData name="易涛 王" userId="b8e330c323f6491d" providerId="LiveId" clId="{9B480651-E397-48DC-B5F2-F0FCE0AA7923}" dt="2024-03-27T11:36:44.862" v="17576" actId="478"/>
          <ac:picMkLst>
            <pc:docMk/>
            <pc:sldMk cId="1004044300" sldId="707"/>
            <ac:picMk id="6" creationId="{685E00C4-78A4-487C-306A-37B96934443C}"/>
          </ac:picMkLst>
        </pc:picChg>
        <pc:picChg chg="add mod">
          <ac:chgData name="易涛 王" userId="b8e330c323f6491d" providerId="LiveId" clId="{9B480651-E397-48DC-B5F2-F0FCE0AA7923}" dt="2024-03-27T11:56:21.909" v="17693"/>
          <ac:picMkLst>
            <pc:docMk/>
            <pc:sldMk cId="1004044300" sldId="707"/>
            <ac:picMk id="12" creationId="{15C20A64-0C86-4EF5-2214-E9C75B9AB5E8}"/>
          </ac:picMkLst>
        </pc:picChg>
      </pc:sldChg>
      <pc:sldChg chg="addSp delSp modSp new mod modClrScheme chgLayout">
        <pc:chgData name="易涛 王" userId="b8e330c323f6491d" providerId="LiveId" clId="{9B480651-E397-48DC-B5F2-F0FCE0AA7923}" dt="2024-03-28T10:37:27.545" v="20260" actId="700"/>
        <pc:sldMkLst>
          <pc:docMk/>
          <pc:sldMk cId="384333534" sldId="708"/>
        </pc:sldMkLst>
        <pc:spChg chg="mod ord">
          <ac:chgData name="易涛 王" userId="b8e330c323f6491d" providerId="LiveId" clId="{9B480651-E397-48DC-B5F2-F0FCE0AA7923}" dt="2024-03-28T10:37:27.545" v="20260" actId="700"/>
          <ac:spMkLst>
            <pc:docMk/>
            <pc:sldMk cId="384333534" sldId="708"/>
            <ac:spMk id="2" creationId="{627C92D3-500E-4993-EA49-6080DFEAD2C4}"/>
          </ac:spMkLst>
        </pc:spChg>
        <pc:spChg chg="del">
          <ac:chgData name="易涛 王" userId="b8e330c323f6491d" providerId="LiveId" clId="{9B480651-E397-48DC-B5F2-F0FCE0AA7923}" dt="2024-03-27T11:39:38.789" v="17658" actId="22"/>
          <ac:spMkLst>
            <pc:docMk/>
            <pc:sldMk cId="384333534" sldId="708"/>
            <ac:spMk id="3" creationId="{DB2A3BA4-DCE7-22CF-5C0A-E5962491B66B}"/>
          </ac:spMkLst>
        </pc:spChg>
        <pc:spChg chg="mod ord">
          <ac:chgData name="易涛 王" userId="b8e330c323f6491d" providerId="LiveId" clId="{9B480651-E397-48DC-B5F2-F0FCE0AA7923}" dt="2024-03-28T10:37:27.545" v="20260" actId="700"/>
          <ac:spMkLst>
            <pc:docMk/>
            <pc:sldMk cId="384333534" sldId="708"/>
            <ac:spMk id="4" creationId="{D172C659-7A5D-4B31-4AC6-323DCC46E85A}"/>
          </ac:spMkLst>
        </pc:spChg>
        <pc:spChg chg="add del mod">
          <ac:chgData name="易涛 王" userId="b8e330c323f6491d" providerId="LiveId" clId="{9B480651-E397-48DC-B5F2-F0FCE0AA7923}" dt="2024-03-27T11:56:23.263" v="17694" actId="21"/>
          <ac:spMkLst>
            <pc:docMk/>
            <pc:sldMk cId="384333534" sldId="708"/>
            <ac:spMk id="8" creationId="{722850CE-23B1-E5EE-043C-3AE809782DB7}"/>
          </ac:spMkLst>
        </pc:spChg>
        <pc:picChg chg="add del mod ord">
          <ac:chgData name="易涛 王" userId="b8e330c323f6491d" providerId="LiveId" clId="{9B480651-E397-48DC-B5F2-F0FCE0AA7923}" dt="2024-03-28T10:37:27.545" v="20260" actId="700"/>
          <ac:picMkLst>
            <pc:docMk/>
            <pc:sldMk cId="384333534" sldId="708"/>
            <ac:picMk id="6" creationId="{15C20A64-0C86-4EF5-2214-E9C75B9AB5E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AE4969-F41E-D640-A298-1235BD612A54}" type="datetimeFigureOut">
              <a:rPr kumimoji="1" lang="zh-CN" altLang="en-US" smtClean="0"/>
              <a:t>2024/3/28</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69E83B-95BE-ED40-9990-276629BC7DCE}"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962A7-98BB-7843-824D-A12209056882}" type="datetimeFigureOut">
              <a:rPr lang="en-US" smtClean="0"/>
              <a:t>3/28/24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67718-CD55-8442-A98A-4AB47C5338C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600" dirty="0"/>
              <a:t>各位老师同学大家晚上好，今天给大家分享的论文是一篇苹果在今年</a:t>
            </a:r>
            <a:r>
              <a:rPr lang="en-US" altLang="zh-CN" sz="1600" dirty="0"/>
              <a:t>1</a:t>
            </a:r>
            <a:r>
              <a:rPr lang="zh-CN" altLang="en-US" sz="1600" dirty="0"/>
              <a:t>月初挂在</a:t>
            </a:r>
            <a:r>
              <a:rPr lang="en-US" altLang="zh-CN" sz="1600" dirty="0"/>
              <a:t>arXiv</a:t>
            </a:r>
            <a:r>
              <a:rPr lang="zh-CN" altLang="en-US" sz="1600" dirty="0"/>
              <a:t>的一篇论文，名字是</a:t>
            </a:r>
            <a:r>
              <a:rPr lang="en-US" altLang="zh-CN" sz="1600" dirty="0"/>
              <a:t>LLM in a flash</a:t>
            </a:r>
            <a:r>
              <a:rPr lang="zh-CN" altLang="en-US" sz="1600" dirty="0"/>
              <a:t>，论文名字非常直观，就是研究怎么在受限内存环境下高效的运行</a:t>
            </a:r>
            <a:r>
              <a:rPr lang="en-US" altLang="zh-CN" sz="1600" dirty="0"/>
              <a:t>LLM</a:t>
            </a:r>
            <a:r>
              <a:rPr lang="zh-CN" altLang="en-US" sz="1600" dirty="0"/>
              <a:t>，其实这与我们正在做的课题的背景蛮相关的，这也是我选择这篇文章进行讲解的原因。</a:t>
            </a:r>
          </a:p>
        </p:txBody>
      </p:sp>
      <p:sp>
        <p:nvSpPr>
          <p:cNvPr id="4" name="Slide Number Placeholder 3"/>
          <p:cNvSpPr>
            <a:spLocks noGrp="1"/>
          </p:cNvSpPr>
          <p:nvPr>
            <p:ph type="sldNum" sz="quarter" idx="5"/>
          </p:nvPr>
        </p:nvSpPr>
        <p:spPr/>
        <p:txBody>
          <a:bodyPr/>
          <a:lstStyle/>
          <a:p>
            <a:fld id="{E1867718-CD55-8442-A98A-4AB47C5338C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10</a:t>
            </a:fld>
            <a:endParaRPr lang="en-US"/>
          </a:p>
        </p:txBody>
      </p:sp>
    </p:spTree>
    <p:extLst>
      <p:ext uri="{BB962C8B-B14F-4D97-AF65-F5344CB8AC3E}">
        <p14:creationId xmlns:p14="http://schemas.microsoft.com/office/powerpoint/2010/main" val="114326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接着我们来逐个看这些设计，首先是</a:t>
            </a:r>
          </a:p>
        </p:txBody>
      </p:sp>
      <p:sp>
        <p:nvSpPr>
          <p:cNvPr id="4" name="灯片编号占位符 3"/>
          <p:cNvSpPr>
            <a:spLocks noGrp="1"/>
          </p:cNvSpPr>
          <p:nvPr>
            <p:ph type="sldNum" sz="quarter" idx="5"/>
          </p:nvPr>
        </p:nvSpPr>
        <p:spPr/>
        <p:txBody>
          <a:bodyPr/>
          <a:lstStyle/>
          <a:p>
            <a:fld id="{E1867718-CD55-8442-A98A-4AB47C5338C0}" type="slidenum">
              <a:rPr lang="en-US" smtClean="0"/>
              <a:t>11</a:t>
            </a:fld>
            <a:endParaRPr lang="en-US"/>
          </a:p>
        </p:txBody>
      </p:sp>
    </p:spTree>
    <p:extLst>
      <p:ext uri="{BB962C8B-B14F-4D97-AF65-F5344CB8AC3E}">
        <p14:creationId xmlns:p14="http://schemas.microsoft.com/office/powerpoint/2010/main" val="176364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12</a:t>
            </a:fld>
            <a:endParaRPr lang="en-US"/>
          </a:p>
        </p:txBody>
      </p:sp>
    </p:spTree>
    <p:extLst>
      <p:ext uri="{BB962C8B-B14F-4D97-AF65-F5344CB8AC3E}">
        <p14:creationId xmlns:p14="http://schemas.microsoft.com/office/powerpoint/2010/main" val="383374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引用了别人的方法：低秩预测器。</a:t>
            </a:r>
            <a:endParaRPr lang="en-US" altLang="zh-CN" dirty="0"/>
          </a:p>
          <a:p>
            <a:endParaRPr lang="en-US" altLang="zh-CN" dirty="0"/>
          </a:p>
          <a:p>
            <a:r>
              <a:rPr lang="zh-CN" altLang="en-US" dirty="0"/>
              <a:t>一个小的低秩预测器发现哪些中间神经元将被激活，而不是运行大的向上投射。所以只加载由预测器表示的元素</a:t>
            </a:r>
            <a:endParaRPr lang="en-US" altLang="zh-CN" dirty="0"/>
          </a:p>
          <a:p>
            <a:endParaRPr lang="en-US" altLang="zh-CN" dirty="0"/>
          </a:p>
          <a:p>
            <a:r>
              <a:rPr lang="zh-CN" altLang="en-US" dirty="0"/>
              <a:t>但是每一个</a:t>
            </a:r>
            <a:r>
              <a:rPr lang="en-US" altLang="zh-CN" dirty="0"/>
              <a:t>transformer</a:t>
            </a:r>
            <a:r>
              <a:rPr lang="zh-CN" altLang="en-US" dirty="0"/>
              <a:t>层的预测器可能不同</a:t>
            </a:r>
          </a:p>
        </p:txBody>
      </p:sp>
      <p:sp>
        <p:nvSpPr>
          <p:cNvPr id="4" name="灯片编号占位符 3"/>
          <p:cNvSpPr>
            <a:spLocks noGrp="1"/>
          </p:cNvSpPr>
          <p:nvPr>
            <p:ph type="sldNum" sz="quarter" idx="5"/>
          </p:nvPr>
        </p:nvSpPr>
        <p:spPr/>
        <p:txBody>
          <a:bodyPr/>
          <a:lstStyle/>
          <a:p>
            <a:fld id="{E1867718-CD55-8442-A98A-4AB47C5338C0}" type="slidenum">
              <a:rPr lang="en-US" smtClean="0"/>
              <a:t>13</a:t>
            </a:fld>
            <a:endParaRPr lang="en-US"/>
          </a:p>
        </p:txBody>
      </p:sp>
    </p:spTree>
    <p:extLst>
      <p:ext uri="{BB962C8B-B14F-4D97-AF65-F5344CB8AC3E}">
        <p14:creationId xmlns:p14="http://schemas.microsoft.com/office/powerpoint/2010/main" val="344871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14</a:t>
            </a:fld>
            <a:endParaRPr lang="en-US"/>
          </a:p>
        </p:txBody>
      </p:sp>
    </p:spTree>
    <p:extLst>
      <p:ext uri="{BB962C8B-B14F-4D97-AF65-F5344CB8AC3E}">
        <p14:creationId xmlns:p14="http://schemas.microsoft.com/office/powerpoint/2010/main" val="280267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第三个设计就是，通过滑动窗口技术来管理神经元数据，前面我们知道，通过</a:t>
            </a:r>
            <a:r>
              <a:rPr lang="en-US" altLang="zh-CN" dirty="0"/>
              <a:t>predictor</a:t>
            </a:r>
            <a:r>
              <a:rPr lang="zh-CN" altLang="en-US" dirty="0"/>
              <a:t>，我们已经减少了很多具有零输出的神经元数据的传输。</a:t>
            </a:r>
            <a:endParaRPr lang="en-US" altLang="zh-CN" dirty="0"/>
          </a:p>
          <a:p>
            <a:endParaRPr lang="en-US" altLang="zh-CN" dirty="0"/>
          </a:p>
          <a:p>
            <a:endParaRPr lang="en-US" altLang="zh-CN" dirty="0"/>
          </a:p>
          <a:p>
            <a:r>
              <a:rPr lang="zh-CN" altLang="en-US" dirty="0"/>
              <a:t>但是对于这些具有非零输出的神经元数据，依然有可以进一步优化的空间，我们来看是怎么做的。</a:t>
            </a:r>
          </a:p>
        </p:txBody>
      </p:sp>
      <p:sp>
        <p:nvSpPr>
          <p:cNvPr id="4" name="灯片编号占位符 3"/>
          <p:cNvSpPr>
            <a:spLocks noGrp="1"/>
          </p:cNvSpPr>
          <p:nvPr>
            <p:ph type="sldNum" sz="quarter" idx="5"/>
          </p:nvPr>
        </p:nvSpPr>
        <p:spPr/>
        <p:txBody>
          <a:bodyPr/>
          <a:lstStyle/>
          <a:p>
            <a:fld id="{E1867718-CD55-8442-A98A-4AB47C5338C0}" type="slidenum">
              <a:rPr lang="en-US" smtClean="0"/>
              <a:t>15</a:t>
            </a:fld>
            <a:endParaRPr lang="en-US"/>
          </a:p>
        </p:txBody>
      </p:sp>
    </p:spTree>
    <p:extLst>
      <p:ext uri="{BB962C8B-B14F-4D97-AF65-F5344CB8AC3E}">
        <p14:creationId xmlns:p14="http://schemas.microsoft.com/office/powerpoint/2010/main" val="137066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191B1F"/>
                </a:solidFill>
                <a:effectLst/>
                <a:latin typeface="-apple-system"/>
              </a:rPr>
              <a:t>Sliding Window</a:t>
            </a:r>
            <a:r>
              <a:rPr lang="zh-CN" altLang="en-US" b="0" i="0" dirty="0">
                <a:solidFill>
                  <a:srgbClr val="191B1F"/>
                </a:solidFill>
                <a:effectLst/>
                <a:latin typeface="-apple-system"/>
              </a:rPr>
              <a:t>的核心假设是</a:t>
            </a:r>
            <a:r>
              <a:rPr lang="en-US" altLang="zh-CN" b="1" i="0" dirty="0">
                <a:solidFill>
                  <a:srgbClr val="191B1F"/>
                </a:solidFill>
                <a:effectLst/>
                <a:latin typeface="-apple-system"/>
              </a:rPr>
              <a:t>LLM</a:t>
            </a:r>
            <a:r>
              <a:rPr lang="zh-CN" altLang="en-US" b="1" i="0" dirty="0">
                <a:solidFill>
                  <a:srgbClr val="191B1F"/>
                </a:solidFill>
                <a:effectLst/>
                <a:latin typeface="-apple-system"/>
              </a:rPr>
              <a:t>在处理相邻</a:t>
            </a:r>
            <a:r>
              <a:rPr lang="en-US" altLang="zh-CN" b="1" i="0" dirty="0">
                <a:solidFill>
                  <a:srgbClr val="191B1F"/>
                </a:solidFill>
                <a:effectLst/>
                <a:latin typeface="-apple-system"/>
              </a:rPr>
              <a:t>token</a:t>
            </a:r>
            <a:r>
              <a:rPr lang="zh-CN" altLang="en-US" b="1" i="0" dirty="0">
                <a:solidFill>
                  <a:srgbClr val="191B1F"/>
                </a:solidFill>
                <a:effectLst/>
                <a:latin typeface="-apple-system"/>
              </a:rPr>
              <a:t>时产生的稀疏性具有相似性</a:t>
            </a:r>
            <a:r>
              <a:rPr lang="zh-CN" altLang="en-US" b="0" i="0" dirty="0">
                <a:solidFill>
                  <a:srgbClr val="191B1F"/>
                </a:solidFill>
                <a:effectLst/>
                <a:latin typeface="-apple-system"/>
              </a:rPr>
              <a:t>。原文没有仔细分析和论证这个假设。</a:t>
            </a:r>
            <a:endParaRPr lang="en-US" altLang="zh-CN" b="0" i="0" dirty="0">
              <a:solidFill>
                <a:srgbClr val="191B1F"/>
              </a:solidFill>
              <a:effectLst/>
              <a:latin typeface="-apple-system"/>
            </a:endParaRPr>
          </a:p>
          <a:p>
            <a:pPr algn="l"/>
            <a:endParaRPr lang="en-US" altLang="zh-CN" b="0" i="0" dirty="0">
              <a:solidFill>
                <a:srgbClr val="191B1F"/>
              </a:solidFill>
              <a:effectLst/>
              <a:latin typeface="-apple-system"/>
            </a:endParaRPr>
          </a:p>
          <a:p>
            <a:pPr algn="l"/>
            <a:endParaRPr lang="zh-CN" altLang="en-US" b="0" i="0" dirty="0">
              <a:solidFill>
                <a:srgbClr val="191B1F"/>
              </a:solidFill>
              <a:effectLst/>
              <a:latin typeface="-apple-system"/>
            </a:endParaRPr>
          </a:p>
        </p:txBody>
      </p:sp>
      <p:sp>
        <p:nvSpPr>
          <p:cNvPr id="4" name="灯片编号占位符 3"/>
          <p:cNvSpPr>
            <a:spLocks noGrp="1"/>
          </p:cNvSpPr>
          <p:nvPr>
            <p:ph type="sldNum" sz="quarter" idx="5"/>
          </p:nvPr>
        </p:nvSpPr>
        <p:spPr/>
        <p:txBody>
          <a:bodyPr/>
          <a:lstStyle/>
          <a:p>
            <a:fld id="{E1867718-CD55-8442-A98A-4AB47C5338C0}" type="slidenum">
              <a:rPr lang="en-US" smtClean="0"/>
              <a:t>16</a:t>
            </a:fld>
            <a:endParaRPr lang="en-US"/>
          </a:p>
        </p:txBody>
      </p:sp>
    </p:spTree>
    <p:extLst>
      <p:ext uri="{BB962C8B-B14F-4D97-AF65-F5344CB8AC3E}">
        <p14:creationId xmlns:p14="http://schemas.microsoft.com/office/powerpoint/2010/main" val="204829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191B1F"/>
                </a:solidFill>
                <a:effectLst/>
                <a:latin typeface="-apple-system"/>
              </a:rPr>
              <a:t>Sliding Window</a:t>
            </a:r>
            <a:r>
              <a:rPr lang="zh-CN" altLang="en-US" b="0" i="0" dirty="0">
                <a:solidFill>
                  <a:srgbClr val="191B1F"/>
                </a:solidFill>
                <a:effectLst/>
                <a:latin typeface="-apple-system"/>
              </a:rPr>
              <a:t>的核心假设是</a:t>
            </a:r>
            <a:r>
              <a:rPr lang="en-US" altLang="zh-CN" b="1" i="0" dirty="0">
                <a:solidFill>
                  <a:srgbClr val="191B1F"/>
                </a:solidFill>
                <a:effectLst/>
                <a:latin typeface="-apple-system"/>
              </a:rPr>
              <a:t>LLM</a:t>
            </a:r>
            <a:r>
              <a:rPr lang="zh-CN" altLang="en-US" b="1" i="0" dirty="0">
                <a:solidFill>
                  <a:srgbClr val="191B1F"/>
                </a:solidFill>
                <a:effectLst/>
                <a:latin typeface="-apple-system"/>
              </a:rPr>
              <a:t>在处理相邻</a:t>
            </a:r>
            <a:r>
              <a:rPr lang="en-US" altLang="zh-CN" b="1" i="0" dirty="0">
                <a:solidFill>
                  <a:srgbClr val="191B1F"/>
                </a:solidFill>
                <a:effectLst/>
                <a:latin typeface="-apple-system"/>
              </a:rPr>
              <a:t>token</a:t>
            </a:r>
            <a:r>
              <a:rPr lang="zh-CN" altLang="en-US" b="1" i="0" dirty="0">
                <a:solidFill>
                  <a:srgbClr val="191B1F"/>
                </a:solidFill>
                <a:effectLst/>
                <a:latin typeface="-apple-system"/>
              </a:rPr>
              <a:t>时产生的稀疏性具有相似性</a:t>
            </a:r>
            <a:r>
              <a:rPr lang="zh-CN" altLang="en-US" b="0" i="0" dirty="0">
                <a:solidFill>
                  <a:srgbClr val="191B1F"/>
                </a:solidFill>
                <a:effectLst/>
                <a:latin typeface="-apple-system"/>
              </a:rPr>
              <a:t>。原文没有仔细分析和论证这个假设。</a:t>
            </a:r>
            <a:endParaRPr lang="en-US" altLang="zh-CN" b="0" i="0" dirty="0">
              <a:solidFill>
                <a:srgbClr val="191B1F"/>
              </a:solidFill>
              <a:effectLst/>
              <a:latin typeface="-apple-system"/>
            </a:endParaRPr>
          </a:p>
          <a:p>
            <a:pPr algn="l"/>
            <a:endParaRPr lang="en-US" altLang="zh-CN" b="0" i="0" dirty="0">
              <a:solidFill>
                <a:srgbClr val="191B1F"/>
              </a:solidFill>
              <a:effectLst/>
              <a:latin typeface="-apple-system"/>
            </a:endParaRPr>
          </a:p>
          <a:p>
            <a:pPr algn="l"/>
            <a:endParaRPr lang="zh-CN" altLang="en-US" b="0" i="0" dirty="0">
              <a:solidFill>
                <a:srgbClr val="191B1F"/>
              </a:solidFill>
              <a:effectLst/>
              <a:latin typeface="-apple-system"/>
            </a:endParaRPr>
          </a:p>
        </p:txBody>
      </p:sp>
      <p:sp>
        <p:nvSpPr>
          <p:cNvPr id="4" name="灯片编号占位符 3"/>
          <p:cNvSpPr>
            <a:spLocks noGrp="1"/>
          </p:cNvSpPr>
          <p:nvPr>
            <p:ph type="sldNum" sz="quarter" idx="5"/>
          </p:nvPr>
        </p:nvSpPr>
        <p:spPr/>
        <p:txBody>
          <a:bodyPr/>
          <a:lstStyle/>
          <a:p>
            <a:fld id="{E1867718-CD55-8442-A98A-4AB47C5338C0}" type="slidenum">
              <a:rPr lang="en-US" smtClean="0"/>
              <a:t>17</a:t>
            </a:fld>
            <a:endParaRPr lang="en-US"/>
          </a:p>
        </p:txBody>
      </p:sp>
    </p:spTree>
    <p:extLst>
      <p:ext uri="{BB962C8B-B14F-4D97-AF65-F5344CB8AC3E}">
        <p14:creationId xmlns:p14="http://schemas.microsoft.com/office/powerpoint/2010/main" val="273319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18</a:t>
            </a:fld>
            <a:endParaRPr lang="en-US"/>
          </a:p>
        </p:txBody>
      </p:sp>
    </p:spTree>
    <p:extLst>
      <p:ext uri="{BB962C8B-B14F-4D97-AF65-F5344CB8AC3E}">
        <p14:creationId xmlns:p14="http://schemas.microsoft.com/office/powerpoint/2010/main" val="1979947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其中，</a:t>
            </a:r>
            <a:r>
              <a:rPr lang="zh-CN" altLang="en-US" b="1" i="0" dirty="0">
                <a:solidFill>
                  <a:srgbClr val="191B1F"/>
                </a:solidFill>
                <a:effectLst/>
                <a:latin typeface="-apple-system"/>
              </a:rPr>
              <a:t>稀疏性预测是对</a:t>
            </a:r>
            <a:r>
              <a:rPr lang="en-US" altLang="zh-CN" b="1" i="0" dirty="0">
                <a:solidFill>
                  <a:srgbClr val="191B1F"/>
                </a:solidFill>
                <a:effectLst/>
                <a:latin typeface="-apple-system"/>
              </a:rPr>
              <a:t>MLP</a:t>
            </a:r>
            <a:r>
              <a:rPr lang="zh-CN" altLang="en-US" b="1" i="0" dirty="0">
                <a:solidFill>
                  <a:srgbClr val="191B1F"/>
                </a:solidFill>
                <a:effectLst/>
                <a:latin typeface="-apple-system"/>
              </a:rPr>
              <a:t>中两个全连层同时进行的，</a:t>
            </a:r>
            <a:r>
              <a:rPr lang="zh-CN" altLang="en-US" b="0" i="0" dirty="0">
                <a:solidFill>
                  <a:srgbClr val="191B1F"/>
                </a:solidFill>
                <a:effectLst/>
                <a:latin typeface="-apple-system"/>
              </a:rPr>
              <a:t>也就是说，如果我们预测结果是第一个全连层中</a:t>
            </a:r>
            <a:r>
              <a:rPr lang="en-US" altLang="zh-CN" b="0" i="0" dirty="0">
                <a:solidFill>
                  <a:srgbClr val="191B1F"/>
                </a:solidFill>
                <a:effectLst/>
                <a:latin typeface="-apple-system"/>
              </a:rPr>
              <a:t>0</a:t>
            </a:r>
            <a:r>
              <a:rPr lang="zh-CN" altLang="en-US" b="0" i="0" dirty="0">
                <a:solidFill>
                  <a:srgbClr val="191B1F"/>
                </a:solidFill>
                <a:effectLst/>
                <a:latin typeface="-apple-system"/>
              </a:rPr>
              <a:t>号神经元不会被激活，那么该预测结果同样也适用于第二个全连层：第二个全连层的</a:t>
            </a:r>
            <a:r>
              <a:rPr lang="en-US" altLang="zh-CN" b="0" i="0" dirty="0">
                <a:solidFill>
                  <a:srgbClr val="191B1F"/>
                </a:solidFill>
                <a:effectLst/>
                <a:latin typeface="-apple-system"/>
              </a:rPr>
              <a:t>0</a:t>
            </a:r>
            <a:r>
              <a:rPr lang="zh-CN" altLang="en-US" b="0" i="0" dirty="0">
                <a:solidFill>
                  <a:srgbClr val="191B1F"/>
                </a:solidFill>
                <a:effectLst/>
                <a:latin typeface="-apple-system"/>
              </a:rPr>
              <a:t>号神经元也不会被激活。</a:t>
            </a:r>
            <a:endParaRPr lang="en-US" altLang="zh-CN" b="0" i="0" dirty="0">
              <a:solidFill>
                <a:srgbClr val="191B1F"/>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b="0" i="0" dirty="0">
              <a:solidFill>
                <a:srgbClr val="191B1F"/>
              </a:solidFill>
              <a:effectLst/>
              <a:latin typeface="-apple-system"/>
            </a:endParaRPr>
          </a:p>
          <a:p>
            <a:pPr algn="l"/>
            <a:r>
              <a:rPr lang="zh-CN" altLang="en-US" b="0" i="0" dirty="0">
                <a:solidFill>
                  <a:srgbClr val="191B1F"/>
                </a:solidFill>
                <a:effectLst/>
                <a:latin typeface="-apple-system"/>
              </a:rPr>
              <a:t>对于第一个全连层的参数矩阵 </a:t>
            </a:r>
            <a:r>
              <a:rPr lang="en-US" altLang="zh-CN" b="0" i="0" dirty="0">
                <a:solidFill>
                  <a:srgbClr val="191B1F"/>
                </a:solidFill>
                <a:effectLst/>
                <a:latin typeface="-apple-system"/>
              </a:rPr>
              <a:t>W1 </a:t>
            </a:r>
            <a:r>
              <a:rPr lang="zh-CN" altLang="en-US" b="0" i="0" dirty="0">
                <a:solidFill>
                  <a:srgbClr val="191B1F"/>
                </a:solidFill>
                <a:effectLst/>
                <a:latin typeface="-apple-system"/>
              </a:rPr>
              <a:t>，第</a:t>
            </a:r>
            <a:r>
              <a:rPr lang="en-US" altLang="zh-CN" b="0" i="0" dirty="0">
                <a:solidFill>
                  <a:srgbClr val="191B1F"/>
                </a:solidFill>
                <a:effectLst/>
                <a:latin typeface="-apple-system"/>
              </a:rPr>
              <a:t>i</a:t>
            </a:r>
            <a:r>
              <a:rPr lang="zh-CN" altLang="en-US" b="0" i="0" dirty="0">
                <a:solidFill>
                  <a:srgbClr val="191B1F"/>
                </a:solidFill>
                <a:effectLst/>
                <a:latin typeface="-apple-system"/>
              </a:rPr>
              <a:t>个神经元对应于它的第</a:t>
            </a:r>
            <a:r>
              <a:rPr lang="en-US" altLang="zh-CN" b="0" i="0" dirty="0">
                <a:solidFill>
                  <a:srgbClr val="191B1F"/>
                </a:solidFill>
                <a:effectLst/>
                <a:latin typeface="-apple-system"/>
              </a:rPr>
              <a:t>i</a:t>
            </a:r>
            <a:r>
              <a:rPr lang="zh-CN" altLang="en-US" b="0" i="0" dirty="0">
                <a:solidFill>
                  <a:srgbClr val="191B1F"/>
                </a:solidFill>
                <a:effectLst/>
                <a:latin typeface="-apple-system"/>
              </a:rPr>
              <a:t>列；对于第二个全连层的参数矩阵</a:t>
            </a:r>
            <a:r>
              <a:rPr lang="en-US" altLang="zh-CN" b="0" i="0" dirty="0">
                <a:solidFill>
                  <a:srgbClr val="191B1F"/>
                </a:solidFill>
                <a:effectLst/>
                <a:latin typeface="-apple-system"/>
              </a:rPr>
              <a:t>W2 </a:t>
            </a:r>
            <a:r>
              <a:rPr lang="zh-CN" altLang="en-US" b="0" i="0" dirty="0">
                <a:solidFill>
                  <a:srgbClr val="191B1F"/>
                </a:solidFill>
                <a:effectLst/>
                <a:latin typeface="-apple-system"/>
              </a:rPr>
              <a:t>，第</a:t>
            </a:r>
            <a:r>
              <a:rPr lang="en-US" altLang="zh-CN" b="0" i="0" dirty="0">
                <a:solidFill>
                  <a:srgbClr val="191B1F"/>
                </a:solidFill>
                <a:effectLst/>
                <a:latin typeface="-apple-system"/>
              </a:rPr>
              <a:t>i</a:t>
            </a:r>
            <a:r>
              <a:rPr lang="zh-CN" altLang="en-US" b="0" i="0" dirty="0">
                <a:solidFill>
                  <a:srgbClr val="191B1F"/>
                </a:solidFill>
                <a:effectLst/>
                <a:latin typeface="-apple-system"/>
              </a:rPr>
              <a:t>个神经元对应于它的第</a:t>
            </a:r>
            <a:r>
              <a:rPr lang="en-US" altLang="zh-CN" b="0" i="0" dirty="0">
                <a:solidFill>
                  <a:srgbClr val="191B1F"/>
                </a:solidFill>
                <a:effectLst/>
                <a:latin typeface="-apple-system"/>
              </a:rPr>
              <a:t>i</a:t>
            </a:r>
            <a:r>
              <a:rPr lang="zh-CN" altLang="en-US" b="0" i="0" dirty="0">
                <a:solidFill>
                  <a:srgbClr val="191B1F"/>
                </a:solidFill>
                <a:effectLst/>
                <a:latin typeface="-apple-system"/>
              </a:rPr>
              <a:t>行。</a:t>
            </a:r>
          </a:p>
          <a:p>
            <a:pPr algn="l"/>
            <a:r>
              <a:rPr lang="zh-CN" altLang="en-US" b="0" i="0" dirty="0">
                <a:solidFill>
                  <a:srgbClr val="191B1F"/>
                </a:solidFill>
                <a:effectLst/>
                <a:latin typeface="-apple-system"/>
              </a:rPr>
              <a:t>当第</a:t>
            </a:r>
            <a:r>
              <a:rPr lang="en-US" altLang="zh-CN" b="0" i="0" dirty="0">
                <a:solidFill>
                  <a:srgbClr val="191B1F"/>
                </a:solidFill>
                <a:effectLst/>
                <a:latin typeface="-apple-system"/>
              </a:rPr>
              <a:t>i</a:t>
            </a:r>
            <a:r>
              <a:rPr lang="zh-CN" altLang="en-US" b="0" i="0" dirty="0">
                <a:solidFill>
                  <a:srgbClr val="191B1F"/>
                </a:solidFill>
                <a:effectLst/>
                <a:latin typeface="-apple-system"/>
              </a:rPr>
              <a:t>个神经元被预测为激活时，需要同时读取 </a:t>
            </a:r>
            <a:r>
              <a:rPr lang="en-US" altLang="zh-CN" b="0" i="0" dirty="0">
                <a:solidFill>
                  <a:srgbClr val="191B1F"/>
                </a:solidFill>
                <a:effectLst/>
                <a:latin typeface="-apple-system"/>
              </a:rPr>
              <a:t>W1 </a:t>
            </a:r>
            <a:r>
              <a:rPr lang="zh-CN" altLang="en-US" b="0" i="0" dirty="0">
                <a:solidFill>
                  <a:srgbClr val="191B1F"/>
                </a:solidFill>
                <a:effectLst/>
                <a:latin typeface="-apple-system"/>
              </a:rPr>
              <a:t>的第</a:t>
            </a:r>
            <a:r>
              <a:rPr lang="en-US" altLang="zh-CN" b="0" i="0" dirty="0">
                <a:solidFill>
                  <a:srgbClr val="191B1F"/>
                </a:solidFill>
                <a:effectLst/>
                <a:latin typeface="-apple-system"/>
              </a:rPr>
              <a:t>i</a:t>
            </a:r>
            <a:r>
              <a:rPr lang="zh-CN" altLang="en-US" b="0" i="0" dirty="0">
                <a:solidFill>
                  <a:srgbClr val="191B1F"/>
                </a:solidFill>
                <a:effectLst/>
                <a:latin typeface="-apple-system"/>
              </a:rPr>
              <a:t>列和 </a:t>
            </a:r>
            <a:r>
              <a:rPr lang="en-US" altLang="zh-CN" b="0" i="0" dirty="0">
                <a:solidFill>
                  <a:srgbClr val="191B1F"/>
                </a:solidFill>
                <a:effectLst/>
                <a:latin typeface="-apple-system"/>
              </a:rPr>
              <a:t>W2</a:t>
            </a:r>
            <a:r>
              <a:rPr lang="zh-CN" altLang="en-US" b="0" i="0" dirty="0">
                <a:solidFill>
                  <a:srgbClr val="191B1F"/>
                </a:solidFill>
                <a:effectLst/>
                <a:latin typeface="-apple-system"/>
              </a:rPr>
              <a:t>的第</a:t>
            </a:r>
            <a:r>
              <a:rPr lang="en-US" altLang="zh-CN" b="0" i="0" dirty="0">
                <a:solidFill>
                  <a:srgbClr val="191B1F"/>
                </a:solidFill>
                <a:effectLst/>
                <a:latin typeface="-apple-system"/>
              </a:rPr>
              <a:t>i</a:t>
            </a:r>
            <a:r>
              <a:rPr lang="zh-CN" altLang="en-US" b="0" i="0" dirty="0">
                <a:solidFill>
                  <a:srgbClr val="191B1F"/>
                </a:solidFill>
                <a:effectLst/>
                <a:latin typeface="-apple-system"/>
              </a:rPr>
              <a:t>行。所以为了提高读取速度，可以将 </a:t>
            </a:r>
            <a:r>
              <a:rPr lang="en-US" altLang="zh-CN" b="0" i="0" dirty="0">
                <a:solidFill>
                  <a:srgbClr val="191B1F"/>
                </a:solidFill>
                <a:effectLst/>
                <a:latin typeface="-apple-system"/>
              </a:rPr>
              <a:t>W1 </a:t>
            </a:r>
            <a:r>
              <a:rPr lang="zh-CN" altLang="en-US" b="0" i="0" dirty="0">
                <a:solidFill>
                  <a:srgbClr val="191B1F"/>
                </a:solidFill>
                <a:effectLst/>
                <a:latin typeface="-apple-system"/>
              </a:rPr>
              <a:t>的每一列列和 </a:t>
            </a:r>
            <a:r>
              <a:rPr lang="en-US" altLang="zh-CN" b="0" i="0" dirty="0">
                <a:solidFill>
                  <a:srgbClr val="191B1F"/>
                </a:solidFill>
                <a:effectLst/>
                <a:latin typeface="-apple-system"/>
              </a:rPr>
              <a:t>W2</a:t>
            </a:r>
            <a:r>
              <a:rPr lang="zh-CN" altLang="en-US" b="0" i="0" dirty="0">
                <a:solidFill>
                  <a:srgbClr val="191B1F"/>
                </a:solidFill>
                <a:effectLst/>
                <a:latin typeface="-apple-system"/>
              </a:rPr>
              <a:t>的对应行拼接起来存储，如下图所示：</a:t>
            </a:r>
            <a:endParaRPr lang="en-US" altLang="zh-CN" b="0" i="0" dirty="0">
              <a:solidFill>
                <a:srgbClr val="191B1F"/>
              </a:solidFill>
              <a:effectLst/>
              <a:latin typeface="-apple-system"/>
            </a:endParaRPr>
          </a:p>
          <a:p>
            <a:pPr algn="l"/>
            <a:endParaRPr lang="en-US" altLang="zh-CN" b="0" i="0" dirty="0">
              <a:solidFill>
                <a:srgbClr val="191B1F"/>
              </a:solidFill>
              <a:effectLst/>
              <a:latin typeface="-apple-system"/>
            </a:endParaRPr>
          </a:p>
          <a:p>
            <a:pPr algn="l"/>
            <a:endParaRPr lang="en-US" altLang="zh-CN" b="0" i="0" dirty="0">
              <a:solidFill>
                <a:srgbClr val="191B1F"/>
              </a:solidFill>
              <a:effectLst/>
              <a:latin typeface="-apple-system"/>
            </a:endParaRPr>
          </a:p>
          <a:p>
            <a:pPr algn="l"/>
            <a:r>
              <a:rPr lang="zh-CN" altLang="en-US" b="0" i="0" dirty="0">
                <a:solidFill>
                  <a:srgbClr val="191B1F"/>
                </a:solidFill>
                <a:effectLst/>
                <a:latin typeface="-apple-system"/>
              </a:rPr>
              <a:t>继续详细补充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19</a:t>
            </a:fld>
            <a:endParaRPr lang="en-US"/>
          </a:p>
        </p:txBody>
      </p:sp>
    </p:spTree>
    <p:extLst>
      <p:ext uri="{BB962C8B-B14F-4D97-AF65-F5344CB8AC3E}">
        <p14:creationId xmlns:p14="http://schemas.microsoft.com/office/powerpoint/2010/main" val="372917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我将从以下几个部分来介绍本篇文章的工作</a:t>
            </a:r>
            <a:endParaRPr kumimoji="1" lang="en-US" altLang="zh-CN" dirty="0"/>
          </a:p>
        </p:txBody>
      </p:sp>
      <p:sp>
        <p:nvSpPr>
          <p:cNvPr id="4" name="灯片编号占位符 3"/>
          <p:cNvSpPr>
            <a:spLocks noGrp="1"/>
          </p:cNvSpPr>
          <p:nvPr>
            <p:ph type="sldNum" sz="quarter" idx="5"/>
          </p:nvPr>
        </p:nvSpPr>
        <p:spPr/>
        <p:txBody>
          <a:bodyPr/>
          <a:lstStyle/>
          <a:p>
            <a:fld id="{E1867718-CD55-8442-A98A-4AB47C5338C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21</a:t>
            </a:fld>
            <a:endParaRPr lang="en-US"/>
          </a:p>
        </p:txBody>
      </p:sp>
    </p:spTree>
    <p:extLst>
      <p:ext uri="{BB962C8B-B14F-4D97-AF65-F5344CB8AC3E}">
        <p14:creationId xmlns:p14="http://schemas.microsoft.com/office/powerpoint/2010/main" val="2005765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比如对于两个神经元</a:t>
            </a:r>
            <a:r>
              <a:rPr lang="en-US" altLang="zh-CN" sz="1200" dirty="0"/>
              <a:t>a</a:t>
            </a:r>
            <a:r>
              <a:rPr lang="zh-CN" altLang="en-US" sz="1200" dirty="0"/>
              <a:t>和</a:t>
            </a:r>
            <a:r>
              <a:rPr lang="en-US" altLang="zh-CN" sz="1200" dirty="0"/>
              <a:t>b</a:t>
            </a:r>
            <a:r>
              <a:rPr lang="zh-CN" altLang="en-US" sz="1200" dirty="0"/>
              <a:t>，当</a:t>
            </a:r>
            <a:r>
              <a:rPr lang="en-US" altLang="zh-CN" sz="1200" dirty="0"/>
              <a:t>a</a:t>
            </a:r>
            <a:r>
              <a:rPr lang="zh-CN" altLang="en-US" sz="1200" dirty="0"/>
              <a:t>激活时，</a:t>
            </a:r>
            <a:r>
              <a:rPr lang="en-US" altLang="zh-CN" sz="1200" dirty="0"/>
              <a:t>b</a:t>
            </a:r>
            <a:r>
              <a:rPr lang="zh-CN" altLang="en-US" sz="1200" dirty="0"/>
              <a:t>也会激活</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因此可以通过分析来找到每个神经元的“</a:t>
            </a:r>
            <a:r>
              <a:rPr lang="en-US" altLang="zh-CN" sz="1200" dirty="0"/>
              <a:t>close friend</a:t>
            </a:r>
            <a:r>
              <a:rPr lang="zh-CN" altLang="en-US" sz="1200" dirty="0"/>
              <a:t>”（与该神经元同时激活频率最高的其他某个神经元）。然后在存储</a:t>
            </a:r>
            <a:r>
              <a:rPr lang="en-US" altLang="zh-CN" sz="1200" dirty="0"/>
              <a:t>Flash memory</a:t>
            </a:r>
            <a:r>
              <a:rPr lang="zh-CN" altLang="en-US" sz="1200" dirty="0"/>
              <a:t>存储时，也将它们的参数拼接存在一起。这样的读取效率更高。</a:t>
            </a:r>
            <a:endParaRPr lang="en-US" altLang="zh-CN" sz="1200" dirty="0"/>
          </a:p>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22</a:t>
            </a:fld>
            <a:endParaRPr lang="en-US"/>
          </a:p>
        </p:txBody>
      </p:sp>
    </p:spTree>
    <p:extLst>
      <p:ext uri="{BB962C8B-B14F-4D97-AF65-F5344CB8AC3E}">
        <p14:creationId xmlns:p14="http://schemas.microsoft.com/office/powerpoint/2010/main" val="334589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23</a:t>
            </a:fld>
            <a:endParaRPr lang="en-US"/>
          </a:p>
        </p:txBody>
      </p:sp>
    </p:spTree>
    <p:extLst>
      <p:ext uri="{BB962C8B-B14F-4D97-AF65-F5344CB8AC3E}">
        <p14:creationId xmlns:p14="http://schemas.microsoft.com/office/powerpoint/2010/main" val="116090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构建一个新的数据结构，进行参数的存储。这里的</a:t>
            </a:r>
            <a:r>
              <a:rPr lang="en-US" altLang="zh-CN" dirty="0"/>
              <a:t>matrix</a:t>
            </a:r>
            <a:r>
              <a:rPr lang="zh-CN" altLang="en-US" dirty="0"/>
              <a:t>就是激活神经元的参数，</a:t>
            </a:r>
            <a:r>
              <a:rPr lang="en-US" altLang="zh-CN" dirty="0"/>
              <a:t>bias</a:t>
            </a:r>
            <a:r>
              <a:rPr lang="zh-CN" altLang="en-US" dirty="0"/>
              <a:t>为激活神经元对应的偏置，</a:t>
            </a:r>
            <a:r>
              <a:rPr lang="en-US" altLang="zh-CN" dirty="0"/>
              <a:t>num_used</a:t>
            </a:r>
            <a:r>
              <a:rPr lang="zh-CN" altLang="en-US" dirty="0"/>
              <a:t>表示激活元的数量，</a:t>
            </a:r>
            <a:r>
              <a:rPr lang="en-US" altLang="zh-CN" dirty="0"/>
              <a:t>last_k_activate</a:t>
            </a:r>
            <a:r>
              <a:rPr lang="zh-CN" altLang="en-US" dirty="0"/>
              <a:t>表示上个窗口内</a:t>
            </a:r>
            <a:r>
              <a:rPr lang="en-US" altLang="zh-CN" dirty="0"/>
              <a:t>k</a:t>
            </a:r>
            <a:r>
              <a:rPr lang="zh-CN" altLang="en-US" dirty="0"/>
              <a:t>个</a:t>
            </a:r>
            <a:r>
              <a:rPr lang="en-US" altLang="zh-CN" dirty="0"/>
              <a:t>token</a:t>
            </a:r>
            <a:r>
              <a:rPr lang="zh-CN" altLang="en-US" dirty="0"/>
              <a:t>对应的神经元的</a:t>
            </a:r>
            <a:r>
              <a:rPr lang="en-US" altLang="zh-CN" dirty="0"/>
              <a:t>id</a:t>
            </a:r>
            <a:r>
              <a:rPr lang="zh-CN" altLang="en-US" dirty="0"/>
              <a:t>，</a:t>
            </a:r>
            <a:r>
              <a:rPr lang="en-US" altLang="zh-CN" dirty="0"/>
              <a:t>pointer</a:t>
            </a:r>
            <a:r>
              <a:rPr lang="zh-CN" altLang="en-US" dirty="0"/>
              <a:t>表示当前行对应神经元的</a:t>
            </a:r>
            <a:r>
              <a:rPr lang="en-US" altLang="zh-CN" dirty="0"/>
              <a:t>id</a:t>
            </a:r>
            <a:r>
              <a:rPr lang="zh-CN" altLang="en-US" dirty="0"/>
              <a:t>。</a:t>
            </a:r>
            <a:endParaRPr lang="en-US" altLang="zh-CN" dirty="0"/>
          </a:p>
          <a:p>
            <a:endParaRPr lang="en-US" altLang="zh-CN" dirty="0"/>
          </a:p>
          <a:p>
            <a:r>
              <a:rPr lang="zh-CN" altLang="en-US" dirty="0"/>
              <a:t>以最左图为例，</a:t>
            </a:r>
            <a:r>
              <a:rPr lang="zh-CN" altLang="en-US" b="0" i="0" dirty="0">
                <a:solidFill>
                  <a:srgbClr val="191B1F"/>
                </a:solidFill>
                <a:effectLst/>
                <a:latin typeface="-apple-system"/>
              </a:rPr>
              <a:t>以图</a:t>
            </a:r>
            <a:r>
              <a:rPr lang="en-US" altLang="zh-CN" b="0" i="0" dirty="0">
                <a:solidFill>
                  <a:srgbClr val="191B1F"/>
                </a:solidFill>
                <a:effectLst/>
                <a:latin typeface="-apple-system"/>
              </a:rPr>
              <a:t>4</a:t>
            </a:r>
            <a:r>
              <a:rPr lang="zh-CN" altLang="en-US" b="0" i="0" dirty="0">
                <a:solidFill>
                  <a:srgbClr val="191B1F"/>
                </a:solidFill>
                <a:effectLst/>
                <a:latin typeface="-apple-system"/>
              </a:rPr>
              <a:t>中最左图为例。图中矩阵的每一行是特定神经元（</a:t>
            </a:r>
            <a:r>
              <a:rPr lang="en-US" altLang="zh-CN" b="0" i="0" dirty="0">
                <a:solidFill>
                  <a:srgbClr val="191B1F"/>
                </a:solidFill>
                <a:effectLst/>
                <a:latin typeface="-apple-system"/>
              </a:rPr>
              <a:t>Pointer</a:t>
            </a:r>
            <a:r>
              <a:rPr lang="zh-CN" altLang="en-US" b="0" i="0" dirty="0">
                <a:solidFill>
                  <a:srgbClr val="191B1F"/>
                </a:solidFill>
                <a:effectLst/>
                <a:latin typeface="-apple-system"/>
              </a:rPr>
              <a:t>对应的编号）的两个全连层参数的拼接向量。对于网络中的每一个</a:t>
            </a:r>
            <a:r>
              <a:rPr lang="en-US" altLang="zh-CN" b="0" i="0" dirty="0">
                <a:solidFill>
                  <a:srgbClr val="191B1F"/>
                </a:solidFill>
                <a:effectLst/>
                <a:latin typeface="-apple-system"/>
              </a:rPr>
              <a:t>Transformer</a:t>
            </a:r>
            <a:r>
              <a:rPr lang="zh-CN" altLang="en-US" b="0" i="0" dirty="0">
                <a:solidFill>
                  <a:srgbClr val="191B1F"/>
                </a:solidFill>
                <a:effectLst/>
                <a:latin typeface="-apple-system"/>
              </a:rPr>
              <a:t>层中的</a:t>
            </a:r>
            <a:r>
              <a:rPr lang="en-US" altLang="zh-CN" b="0" i="0" dirty="0">
                <a:solidFill>
                  <a:srgbClr val="191B1F"/>
                </a:solidFill>
                <a:effectLst/>
                <a:latin typeface="-apple-system"/>
              </a:rPr>
              <a:t>MLP</a:t>
            </a:r>
            <a:r>
              <a:rPr lang="zh-CN" altLang="en-US" b="0" i="0" dirty="0">
                <a:solidFill>
                  <a:srgbClr val="191B1F"/>
                </a:solidFill>
                <a:effectLst/>
                <a:latin typeface="-apple-system"/>
              </a:rPr>
              <a:t>，会预先分配一个大小为</a:t>
            </a:r>
            <a:r>
              <a:rPr lang="en-US" altLang="zh-CN" b="0" i="0" dirty="0">
                <a:solidFill>
                  <a:srgbClr val="191B1F"/>
                </a:solidFill>
                <a:effectLst/>
                <a:latin typeface="-apple-system"/>
              </a:rPr>
              <a:t>R*2d </a:t>
            </a:r>
            <a:r>
              <a:rPr lang="zh-CN" altLang="en-US" b="0" i="0" dirty="0">
                <a:solidFill>
                  <a:srgbClr val="191B1F"/>
                </a:solidFill>
                <a:effectLst/>
                <a:latin typeface="-apple-system"/>
              </a:rPr>
              <a:t>的矩阵。 </a:t>
            </a:r>
            <a:r>
              <a:rPr lang="en-US" altLang="zh-CN" b="0" i="0" dirty="0">
                <a:solidFill>
                  <a:srgbClr val="191B1F"/>
                </a:solidFill>
                <a:effectLst/>
                <a:latin typeface="-apple-system"/>
              </a:rPr>
              <a:t>R</a:t>
            </a:r>
            <a:r>
              <a:rPr lang="zh-CN" altLang="en-US" b="0" i="0" dirty="0">
                <a:solidFill>
                  <a:srgbClr val="191B1F"/>
                </a:solidFill>
                <a:effectLst/>
                <a:latin typeface="-apple-system"/>
              </a:rPr>
              <a:t> 表示预分配的行数，它表示预估的</a:t>
            </a:r>
            <a:r>
              <a:rPr lang="zh-CN" altLang="en-US" b="1" i="0" dirty="0">
                <a:solidFill>
                  <a:srgbClr val="191B1F"/>
                </a:solidFill>
                <a:effectLst/>
                <a:latin typeface="-apple-system"/>
              </a:rPr>
              <a:t>激活神经元最大值，靠实验得到。</a:t>
            </a:r>
            <a:r>
              <a:rPr lang="en-US" altLang="zh-CN" b="0" i="0" dirty="0">
                <a:solidFill>
                  <a:srgbClr val="191B1F"/>
                </a:solidFill>
                <a:effectLst/>
                <a:latin typeface="-apple-system"/>
              </a:rPr>
              <a:t>d</a:t>
            </a:r>
            <a:r>
              <a:rPr lang="zh-CN" altLang="en-US" b="0" i="0" dirty="0">
                <a:solidFill>
                  <a:srgbClr val="191B1F"/>
                </a:solidFill>
                <a:effectLst/>
                <a:latin typeface="-apple-system"/>
              </a:rPr>
              <a:t>是全连层的维度；</a:t>
            </a:r>
            <a:r>
              <a:rPr lang="en-US" altLang="zh-CN" b="0" i="0" dirty="0">
                <a:solidFill>
                  <a:srgbClr val="191B1F"/>
                </a:solidFill>
                <a:effectLst/>
                <a:latin typeface="-apple-system"/>
              </a:rPr>
              <a:t>2d</a:t>
            </a:r>
            <a:r>
              <a:rPr lang="zh-CN" altLang="en-US" b="0" i="0" dirty="0">
                <a:solidFill>
                  <a:srgbClr val="191B1F"/>
                </a:solidFill>
                <a:effectLst/>
                <a:latin typeface="-apple-system"/>
              </a:rPr>
              <a:t>是因为拼接了两个全连层的参数。</a:t>
            </a:r>
            <a:endParaRPr lang="en-US" altLang="zh-CN" b="0" i="0" dirty="0">
              <a:solidFill>
                <a:srgbClr val="191B1F"/>
              </a:solidFill>
              <a:effectLst/>
              <a:latin typeface="-apple-system"/>
            </a:endParaRPr>
          </a:p>
          <a:p>
            <a:endParaRPr lang="en-US" altLang="zh-CN" b="0" i="0" dirty="0">
              <a:solidFill>
                <a:srgbClr val="191B1F"/>
              </a:solidFill>
              <a:effectLst/>
              <a:latin typeface="-apple-system"/>
            </a:endParaRPr>
          </a:p>
          <a:p>
            <a:r>
              <a:rPr lang="zh-CN" altLang="en-US" b="0" i="0" dirty="0">
                <a:solidFill>
                  <a:srgbClr val="191B1F"/>
                </a:solidFill>
                <a:effectLst/>
                <a:latin typeface="-apple-system"/>
              </a:rPr>
              <a:t>通过预分配一个足够大的空间，可以避免因反复分配而导致的额外开销。下面来说明基于该数据结构的一些操作的高效实现方法。</a:t>
            </a:r>
            <a:endParaRPr lang="en-US" altLang="zh-CN" b="0" i="0" dirty="0">
              <a:solidFill>
                <a:srgbClr val="191B1F"/>
              </a:solidFill>
              <a:effectLst/>
              <a:latin typeface="-apple-system"/>
            </a:endParaRPr>
          </a:p>
          <a:p>
            <a:endParaRPr lang="en-US" altLang="zh-CN" b="0" i="0" dirty="0">
              <a:solidFill>
                <a:srgbClr val="191B1F"/>
              </a:solidFill>
              <a:effectLst/>
              <a:latin typeface="-apple-system"/>
            </a:endParaRPr>
          </a:p>
          <a:p>
            <a:r>
              <a:rPr lang="zh-CN" altLang="en-US" b="0" i="0" dirty="0">
                <a:solidFill>
                  <a:srgbClr val="191B1F"/>
                </a:solidFill>
                <a:effectLst/>
                <a:latin typeface="-apple-system"/>
              </a:rPr>
              <a:t>该矩阵中的行对应的是当前存储在</a:t>
            </a:r>
            <a:r>
              <a:rPr lang="en-US" altLang="zh-CN" b="0" i="0" dirty="0">
                <a:solidFill>
                  <a:srgbClr val="191B1F"/>
                </a:solidFill>
                <a:effectLst/>
                <a:latin typeface="-apple-system"/>
              </a:rPr>
              <a:t>DRAM</a:t>
            </a:r>
            <a:r>
              <a:rPr lang="zh-CN" altLang="en-US" b="0" i="0" dirty="0">
                <a:solidFill>
                  <a:srgbClr val="191B1F"/>
                </a:solidFill>
                <a:effectLst/>
                <a:latin typeface="-apple-system"/>
              </a:rPr>
              <a:t>中激活神经元的参数。前文提到（</a:t>
            </a:r>
            <a:r>
              <a:rPr lang="en-US" altLang="zh-CN" b="0" i="0" dirty="0">
                <a:solidFill>
                  <a:srgbClr val="191B1F"/>
                </a:solidFill>
                <a:effectLst/>
                <a:latin typeface="-apple-system"/>
              </a:rPr>
              <a:t>2.3</a:t>
            </a:r>
            <a:r>
              <a:rPr lang="zh-CN" altLang="en-US" b="0" i="0" dirty="0">
                <a:solidFill>
                  <a:srgbClr val="191B1F"/>
                </a:solidFill>
                <a:effectLst/>
                <a:latin typeface="-apple-system"/>
              </a:rPr>
              <a:t>小节），当处理新的</a:t>
            </a:r>
            <a:r>
              <a:rPr lang="en-US" altLang="zh-CN" b="0" i="0" dirty="0">
                <a:solidFill>
                  <a:srgbClr val="191B1F"/>
                </a:solidFill>
                <a:effectLst/>
                <a:latin typeface="-apple-system"/>
              </a:rPr>
              <a:t>token</a:t>
            </a:r>
            <a:r>
              <a:rPr lang="zh-CN" altLang="en-US" b="0" i="0" dirty="0">
                <a:solidFill>
                  <a:srgbClr val="191B1F"/>
                </a:solidFill>
                <a:effectLst/>
                <a:latin typeface="-apple-system"/>
              </a:rPr>
              <a:t>时，需要将不会被激活的神经元删除，并添加新的会被激活的神经元。所以最重要的两个操作是“</a:t>
            </a:r>
            <a:r>
              <a:rPr lang="zh-CN" altLang="en-US" b="1" i="0" dirty="0">
                <a:solidFill>
                  <a:srgbClr val="191B1F"/>
                </a:solidFill>
                <a:effectLst/>
                <a:latin typeface="-apple-system"/>
              </a:rPr>
              <a:t>删除</a:t>
            </a:r>
            <a:r>
              <a:rPr lang="zh-CN" altLang="en-US" b="0" i="0" dirty="0">
                <a:solidFill>
                  <a:srgbClr val="191B1F"/>
                </a:solidFill>
                <a:effectLst/>
                <a:latin typeface="-apple-system"/>
              </a:rPr>
              <a:t>”和“</a:t>
            </a:r>
            <a:r>
              <a:rPr lang="zh-CN" altLang="en-US" b="1" i="0" dirty="0">
                <a:solidFill>
                  <a:srgbClr val="191B1F"/>
                </a:solidFill>
                <a:effectLst/>
                <a:latin typeface="-apple-system"/>
              </a:rPr>
              <a:t>新增</a:t>
            </a:r>
            <a:r>
              <a:rPr lang="zh-CN" altLang="en-US" b="0" i="0" dirty="0">
                <a:solidFill>
                  <a:srgbClr val="191B1F"/>
                </a:solidFill>
                <a:effectLst/>
                <a:latin typeface="-apple-system"/>
              </a:rPr>
              <a:t>”</a:t>
            </a:r>
            <a:endParaRPr lang="en-US" altLang="zh-CN" b="0" i="0" dirty="0">
              <a:solidFill>
                <a:srgbClr val="191B1F"/>
              </a:solidFill>
              <a:effectLst/>
              <a:latin typeface="-apple-system"/>
            </a:endParaRPr>
          </a:p>
          <a:p>
            <a:endParaRPr lang="en-US" altLang="zh-CN" b="0" i="0" dirty="0">
              <a:solidFill>
                <a:srgbClr val="191B1F"/>
              </a:solidFill>
              <a:effectLst/>
              <a:latin typeface="-apple-system"/>
            </a:endParaRPr>
          </a:p>
          <a:p>
            <a:pPr algn="l"/>
            <a:r>
              <a:rPr lang="zh-CN" altLang="en-US" b="0" i="0" dirty="0">
                <a:solidFill>
                  <a:srgbClr val="191B1F"/>
                </a:solidFill>
                <a:effectLst/>
                <a:latin typeface="-apple-system"/>
              </a:rPr>
              <a:t>当需要删除某个神经元时（如图</a:t>
            </a:r>
            <a:r>
              <a:rPr lang="en-US" altLang="zh-CN" b="0" i="0" dirty="0">
                <a:solidFill>
                  <a:srgbClr val="191B1F"/>
                </a:solidFill>
                <a:effectLst/>
                <a:latin typeface="-apple-system"/>
              </a:rPr>
              <a:t>4</a:t>
            </a:r>
            <a:r>
              <a:rPr lang="zh-CN" altLang="en-US" b="0" i="0" dirty="0">
                <a:solidFill>
                  <a:srgbClr val="191B1F"/>
                </a:solidFill>
                <a:effectLst/>
                <a:latin typeface="-apple-system"/>
              </a:rPr>
              <a:t>中左图标红部分，对应的是编号为</a:t>
            </a:r>
            <a:r>
              <a:rPr lang="en-US" altLang="zh-CN" b="0" i="0" dirty="0">
                <a:solidFill>
                  <a:srgbClr val="191B1F"/>
                </a:solidFill>
                <a:effectLst/>
                <a:latin typeface="-apple-system"/>
              </a:rPr>
              <a:t>10</a:t>
            </a:r>
            <a:r>
              <a:rPr lang="zh-CN" altLang="en-US" b="0" i="0" dirty="0">
                <a:solidFill>
                  <a:srgbClr val="191B1F"/>
                </a:solidFill>
                <a:effectLst/>
                <a:latin typeface="-apple-system"/>
              </a:rPr>
              <a:t>的神经元），只需将</a:t>
            </a:r>
            <a:r>
              <a:rPr lang="en-US" altLang="zh-CN" b="0" i="0" dirty="0">
                <a:solidFill>
                  <a:srgbClr val="191B1F"/>
                </a:solidFill>
                <a:effectLst/>
                <a:latin typeface="-apple-system"/>
              </a:rPr>
              <a:t>num_rows</a:t>
            </a:r>
            <a:r>
              <a:rPr lang="zh-CN" altLang="en-US" b="0" i="0" dirty="0">
                <a:solidFill>
                  <a:srgbClr val="191B1F"/>
                </a:solidFill>
                <a:effectLst/>
                <a:latin typeface="-apple-system"/>
              </a:rPr>
              <a:t>的数量减</a:t>
            </a:r>
            <a:r>
              <a:rPr lang="en-US" altLang="zh-CN" b="0" i="0" dirty="0">
                <a:solidFill>
                  <a:srgbClr val="191B1F"/>
                </a:solidFill>
                <a:effectLst/>
                <a:latin typeface="-apple-system"/>
              </a:rPr>
              <a:t>1</a:t>
            </a:r>
            <a:r>
              <a:rPr lang="zh-CN" altLang="en-US" b="0" i="0" dirty="0">
                <a:solidFill>
                  <a:srgbClr val="191B1F"/>
                </a:solidFill>
                <a:effectLst/>
                <a:latin typeface="-apple-system"/>
              </a:rPr>
              <a:t>，并将最后一行</a:t>
            </a:r>
            <a:r>
              <a:rPr lang="en-US" altLang="zh-CN" b="0" i="0" dirty="0">
                <a:solidFill>
                  <a:srgbClr val="191B1F"/>
                </a:solidFill>
                <a:effectLst/>
                <a:latin typeface="-apple-system"/>
              </a:rPr>
              <a:t>Copy</a:t>
            </a:r>
            <a:r>
              <a:rPr lang="zh-CN" altLang="en-US" b="0" i="0" dirty="0">
                <a:solidFill>
                  <a:srgbClr val="191B1F"/>
                </a:solidFill>
                <a:effectLst/>
                <a:latin typeface="-apple-system"/>
              </a:rPr>
              <a:t>至被删除行，结果如图</a:t>
            </a:r>
            <a:r>
              <a:rPr lang="en-US" altLang="zh-CN" b="0" i="0" dirty="0">
                <a:solidFill>
                  <a:srgbClr val="191B1F"/>
                </a:solidFill>
                <a:effectLst/>
                <a:latin typeface="-apple-system"/>
              </a:rPr>
              <a:t>4</a:t>
            </a:r>
            <a:r>
              <a:rPr lang="zh-CN" altLang="en-US" b="0" i="0" dirty="0">
                <a:solidFill>
                  <a:srgbClr val="191B1F"/>
                </a:solidFill>
                <a:effectLst/>
                <a:latin typeface="-apple-system"/>
              </a:rPr>
              <a:t>的中图所示。虚线框表示当前有效的数据。</a:t>
            </a:r>
          </a:p>
          <a:p>
            <a:pPr algn="l"/>
            <a:r>
              <a:rPr lang="zh-CN" altLang="en-US" b="0" i="0" dirty="0">
                <a:solidFill>
                  <a:srgbClr val="191B1F"/>
                </a:solidFill>
                <a:effectLst/>
                <a:latin typeface="-apple-system"/>
              </a:rPr>
              <a:t>当需要“新增”时，直接将其对应的参数由</a:t>
            </a:r>
            <a:r>
              <a:rPr lang="en-US" altLang="zh-CN" b="0" i="0" dirty="0">
                <a:solidFill>
                  <a:srgbClr val="191B1F"/>
                </a:solidFill>
                <a:effectLst/>
                <a:latin typeface="-apple-system"/>
              </a:rPr>
              <a:t>Flash memory</a:t>
            </a:r>
            <a:r>
              <a:rPr lang="zh-CN" altLang="en-US" b="0" i="0" dirty="0">
                <a:solidFill>
                  <a:srgbClr val="191B1F"/>
                </a:solidFill>
                <a:effectLst/>
                <a:latin typeface="-apple-system"/>
              </a:rPr>
              <a:t>中</a:t>
            </a:r>
            <a:r>
              <a:rPr lang="en-US" altLang="zh-CN" b="0" i="0" dirty="0">
                <a:solidFill>
                  <a:srgbClr val="191B1F"/>
                </a:solidFill>
                <a:effectLst/>
                <a:latin typeface="-apple-system"/>
              </a:rPr>
              <a:t>copy</a:t>
            </a:r>
            <a:r>
              <a:rPr lang="zh-CN" altLang="en-US" b="0" i="0" dirty="0">
                <a:solidFill>
                  <a:srgbClr val="191B1F"/>
                </a:solidFill>
                <a:effectLst/>
                <a:latin typeface="-apple-system"/>
              </a:rPr>
              <a:t>至该矩阵中即可，无需额外分配存储空间。</a:t>
            </a:r>
          </a:p>
          <a:p>
            <a:endParaRPr lang="en-US" altLang="zh-CN" dirty="0"/>
          </a:p>
        </p:txBody>
      </p:sp>
      <p:sp>
        <p:nvSpPr>
          <p:cNvPr id="4" name="灯片编号占位符 3"/>
          <p:cNvSpPr>
            <a:spLocks noGrp="1"/>
          </p:cNvSpPr>
          <p:nvPr>
            <p:ph type="sldNum" sz="quarter" idx="5"/>
          </p:nvPr>
        </p:nvSpPr>
        <p:spPr/>
        <p:txBody>
          <a:bodyPr/>
          <a:lstStyle/>
          <a:p>
            <a:fld id="{E1867718-CD55-8442-A98A-4AB47C5338C0}" type="slidenum">
              <a:rPr lang="en-US" smtClean="0"/>
              <a:t>24</a:t>
            </a:fld>
            <a:endParaRPr lang="en-US"/>
          </a:p>
        </p:txBody>
      </p:sp>
    </p:spTree>
    <p:extLst>
      <p:ext uri="{BB962C8B-B14F-4D97-AF65-F5344CB8AC3E}">
        <p14:creationId xmlns:p14="http://schemas.microsoft.com/office/powerpoint/2010/main" val="1821227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接下来是实验部分，首先</a:t>
            </a:r>
            <a:r>
              <a:rPr lang="en-US" altLang="zh-CN" dirty="0"/>
              <a:t>setup</a:t>
            </a:r>
            <a:r>
              <a:rPr lang="zh-CN" altLang="en-US" dirty="0"/>
              <a:t>部分使用的是</a:t>
            </a:r>
            <a:r>
              <a:rPr lang="en-US" altLang="zh-CN" dirty="0"/>
              <a:t>huggingface</a:t>
            </a:r>
            <a:r>
              <a:rPr lang="zh-CN" altLang="en-US" dirty="0"/>
              <a:t>上的</a:t>
            </a:r>
            <a:r>
              <a:rPr lang="en-US" altLang="zh-CN" dirty="0"/>
              <a:t>transformer</a:t>
            </a:r>
            <a:r>
              <a:rPr lang="zh-CN" altLang="en-US" dirty="0"/>
              <a:t>模型，并且设置实验环境是大约</a:t>
            </a:r>
            <a:r>
              <a:rPr lang="en-US" altLang="zh-CN" dirty="0"/>
              <a:t>DRAM</a:t>
            </a:r>
            <a:r>
              <a:rPr lang="zh-CN" altLang="en-US" dirty="0"/>
              <a:t>只有一半空间是可用的，主要是为了模拟受限内存环境。</a:t>
            </a:r>
            <a:endParaRPr lang="en-US" altLang="zh-CN" dirty="0"/>
          </a:p>
          <a:p>
            <a:endParaRPr lang="en-US" altLang="zh-CN" dirty="0"/>
          </a:p>
          <a:p>
            <a:r>
              <a:rPr lang="zh-CN" altLang="en-US" dirty="0"/>
              <a:t>其次，实验平台方面选用的是搭载了</a:t>
            </a:r>
            <a:r>
              <a:rPr lang="en-US" altLang="zh-CN" dirty="0"/>
              <a:t>1TB SSD</a:t>
            </a:r>
            <a:r>
              <a:rPr lang="zh-CN" altLang="en-US" dirty="0"/>
              <a:t>的</a:t>
            </a:r>
            <a:r>
              <a:rPr lang="en-US" altLang="zh-CN" dirty="0"/>
              <a:t>M1 Max</a:t>
            </a:r>
            <a:r>
              <a:rPr lang="zh-CN" altLang="en-US" dirty="0"/>
              <a:t>以及配有</a:t>
            </a:r>
            <a:r>
              <a:rPr lang="en-US" altLang="zh-CN" dirty="0"/>
              <a:t>4090</a:t>
            </a:r>
            <a:r>
              <a:rPr lang="zh-CN" altLang="en-US" dirty="0"/>
              <a:t>的</a:t>
            </a:r>
            <a:r>
              <a:rPr lang="en-US" altLang="zh-CN" dirty="0"/>
              <a:t>linux</a:t>
            </a:r>
            <a:r>
              <a:rPr lang="zh-CN" altLang="en-US" dirty="0"/>
              <a:t>机器</a:t>
            </a:r>
            <a:endParaRPr lang="en-US" altLang="zh-CN" dirty="0"/>
          </a:p>
          <a:p>
            <a:endParaRPr lang="en-US" altLang="zh-CN" dirty="0"/>
          </a:p>
          <a:p>
            <a:r>
              <a:rPr lang="zh-CN" altLang="en-US" dirty="0"/>
              <a:t>模型选取得是</a:t>
            </a:r>
            <a:r>
              <a:rPr lang="en-US" altLang="zh-CN" dirty="0"/>
              <a:t>OPT 6.7B</a:t>
            </a:r>
            <a:r>
              <a:rPr lang="zh-CN" altLang="en-US" dirty="0"/>
              <a:t>版本，此模型具有</a:t>
            </a:r>
            <a:r>
              <a:rPr lang="en-US" altLang="zh-CN" dirty="0"/>
              <a:t>32</a:t>
            </a:r>
            <a:r>
              <a:rPr lang="zh-CN" altLang="en-US" dirty="0"/>
              <a:t>层，具有</a:t>
            </a:r>
            <a:r>
              <a:rPr lang="en-US" altLang="zh-CN" dirty="0"/>
              <a:t>32</a:t>
            </a:r>
            <a:r>
              <a:rPr lang="zh-CN" altLang="en-US" dirty="0"/>
              <a:t>个注意力头，隐藏维度为</a:t>
            </a:r>
            <a:r>
              <a:rPr lang="en-US" altLang="zh-CN" dirty="0"/>
              <a:t>4096</a:t>
            </a:r>
            <a:r>
              <a:rPr lang="zh-CN" altLang="en-US" dirty="0"/>
              <a:t>，</a:t>
            </a:r>
            <a:r>
              <a:rPr lang="en-US" altLang="zh-CN" dirty="0"/>
              <a:t>Falcon7B</a:t>
            </a:r>
            <a:r>
              <a:rPr lang="zh-CN" altLang="en-US" dirty="0"/>
              <a:t>模型具有</a:t>
            </a:r>
            <a:r>
              <a:rPr lang="en-US" altLang="zh-CN" dirty="0"/>
              <a:t>32</a:t>
            </a:r>
            <a:r>
              <a:rPr lang="zh-CN" altLang="en-US" dirty="0"/>
              <a:t>层，</a:t>
            </a:r>
            <a:r>
              <a:rPr lang="en-US" altLang="zh-CN" dirty="0"/>
              <a:t>64</a:t>
            </a:r>
            <a:r>
              <a:rPr lang="zh-CN" altLang="en-US" dirty="0"/>
              <a:t>个注意力头和</a:t>
            </a:r>
            <a:r>
              <a:rPr lang="en-US" altLang="zh-CN" dirty="0"/>
              <a:t>4544</a:t>
            </a:r>
            <a:r>
              <a:rPr lang="zh-CN" altLang="en-US" dirty="0"/>
              <a:t>大小的隐藏维度。</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1867718-CD55-8442-A98A-4AB47C5338C0}" type="slidenum">
              <a:rPr lang="en-US" smtClean="0"/>
              <a:t>25</a:t>
            </a:fld>
            <a:endParaRPr lang="en-US"/>
          </a:p>
        </p:txBody>
      </p:sp>
    </p:spTree>
    <p:extLst>
      <p:ext uri="{BB962C8B-B14F-4D97-AF65-F5344CB8AC3E}">
        <p14:creationId xmlns:p14="http://schemas.microsoft.com/office/powerpoint/2010/main" val="238037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26</a:t>
            </a:fld>
            <a:endParaRPr lang="en-US"/>
          </a:p>
        </p:txBody>
      </p:sp>
    </p:spTree>
    <p:extLst>
      <p:ext uri="{BB962C8B-B14F-4D97-AF65-F5344CB8AC3E}">
        <p14:creationId xmlns:p14="http://schemas.microsoft.com/office/powerpoint/2010/main" val="3578280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通过增加</a:t>
            </a:r>
            <a:r>
              <a:rPr kumimoji="1" lang="en-US" altLang="zh-CN" dirty="0"/>
              <a:t>k=5</a:t>
            </a:r>
            <a:r>
              <a:rPr kumimoji="1" lang="zh-CN" altLang="en-US" dirty="0"/>
              <a:t>，表示保留</a:t>
            </a:r>
            <a:r>
              <a:rPr kumimoji="1" lang="en-US" altLang="zh-CN" dirty="0"/>
              <a:t>5</a:t>
            </a:r>
            <a:r>
              <a:rPr kumimoji="1" lang="zh-CN" altLang="en-US" dirty="0"/>
              <a:t>个</a:t>
            </a:r>
            <a:r>
              <a:rPr kumimoji="1" lang="en-US" altLang="zh-CN" dirty="0"/>
              <a:t>token</a:t>
            </a:r>
            <a:r>
              <a:rPr kumimoji="1" lang="zh-CN" altLang="en-US" dirty="0"/>
              <a:t>对应的神经元的滑动窗口模块，可以看到</a:t>
            </a:r>
            <a:r>
              <a:rPr kumimoji="1" lang="en-US" altLang="zh-CN" dirty="0"/>
              <a:t>predictor</a:t>
            </a:r>
            <a:r>
              <a:rPr kumimoji="1" lang="zh-CN" altLang="en-US" dirty="0"/>
              <a:t>的输出可以从原先的</a:t>
            </a:r>
            <a:r>
              <a:rPr kumimoji="1" lang="en-US" altLang="zh-CN" dirty="0"/>
              <a:t>10%DRAM</a:t>
            </a:r>
            <a:r>
              <a:rPr kumimoji="1" lang="zh-CN" altLang="en-US" dirty="0"/>
              <a:t>的占用，减少到</a:t>
            </a:r>
            <a:r>
              <a:rPr kumimoji="1" lang="en-US" altLang="zh-CN" dirty="0"/>
              <a:t>2.4%</a:t>
            </a:r>
            <a:r>
              <a:rPr kumimoji="1" lang="zh-CN" altLang="en-US" dirty="0"/>
              <a:t>的占用，并且将整个</a:t>
            </a:r>
            <a:r>
              <a:rPr kumimoji="1" lang="en-US" altLang="zh-CN" dirty="0"/>
              <a:t>FFN</a:t>
            </a:r>
            <a:r>
              <a:rPr kumimoji="1" lang="zh-CN" altLang="en-US" dirty="0"/>
              <a:t>层的参数量大小由原来的</a:t>
            </a:r>
            <a:r>
              <a:rPr kumimoji="1" lang="en-US" altLang="zh-CN" dirty="0"/>
              <a:t>2/3</a:t>
            </a:r>
            <a:r>
              <a:rPr kumimoji="1" lang="zh-CN" altLang="en-US" dirty="0"/>
              <a:t>降低为现在的</a:t>
            </a:r>
            <a:r>
              <a:rPr kumimoji="1" lang="en-US" altLang="zh-CN" dirty="0"/>
              <a:t>24%</a:t>
            </a:r>
            <a:r>
              <a:rPr kumimoji="1" lang="zh-CN" altLang="en-US" dirty="0"/>
              <a:t>。</a:t>
            </a:r>
          </a:p>
        </p:txBody>
      </p:sp>
      <p:sp>
        <p:nvSpPr>
          <p:cNvPr id="4" name="灯片编号占位符 3"/>
          <p:cNvSpPr>
            <a:spLocks noGrp="1"/>
          </p:cNvSpPr>
          <p:nvPr>
            <p:ph type="sldNum" sz="quarter" idx="5"/>
          </p:nvPr>
        </p:nvSpPr>
        <p:spPr/>
        <p:txBody>
          <a:bodyPr/>
          <a:lstStyle/>
          <a:p>
            <a:fld id="{E1867718-CD55-8442-A98A-4AB47C5338C0}" type="slidenum">
              <a:rPr lang="en-US" smtClean="0"/>
              <a:t>27</a:t>
            </a:fld>
            <a:endParaRPr lang="en-US"/>
          </a:p>
        </p:txBody>
      </p:sp>
    </p:spTree>
    <p:extLst>
      <p:ext uri="{BB962C8B-B14F-4D97-AF65-F5344CB8AC3E}">
        <p14:creationId xmlns:p14="http://schemas.microsoft.com/office/powerpoint/2010/main" val="689620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对于整个可用</a:t>
            </a:r>
            <a:r>
              <a:rPr kumimoji="1" lang="en-US" altLang="zh-CN" dirty="0"/>
              <a:t>DRAM</a:t>
            </a:r>
            <a:r>
              <a:rPr kumimoji="1" lang="zh-CN" altLang="en-US" dirty="0"/>
              <a:t>空间的分配，</a:t>
            </a:r>
            <a:r>
              <a:rPr kumimoji="1" lang="en-US" altLang="zh-CN" dirty="0"/>
              <a:t>embedding</a:t>
            </a:r>
            <a:r>
              <a:rPr kumimoji="1" lang="zh-CN" altLang="en-US" dirty="0"/>
              <a:t>部分约占</a:t>
            </a:r>
            <a:r>
              <a:rPr kumimoji="1" lang="en-US" altLang="zh-CN" dirty="0"/>
              <a:t>3%</a:t>
            </a:r>
            <a:r>
              <a:rPr kumimoji="1" lang="zh-CN" altLang="en-US" dirty="0"/>
              <a:t>的总模型大小，</a:t>
            </a:r>
            <a:r>
              <a:rPr kumimoji="1" lang="en-US" altLang="zh-CN" dirty="0"/>
              <a:t>attention</a:t>
            </a:r>
            <a:r>
              <a:rPr kumimoji="1" lang="zh-CN" altLang="en-US" dirty="0"/>
              <a:t>部分是接近</a:t>
            </a:r>
            <a:r>
              <a:rPr kumimoji="1" lang="en-US" altLang="zh-CN" dirty="0"/>
              <a:t>1/3</a:t>
            </a:r>
            <a:r>
              <a:rPr kumimoji="1" lang="zh-CN" altLang="en-US" dirty="0"/>
              <a:t>，</a:t>
            </a:r>
            <a:r>
              <a:rPr kumimoji="1" lang="en-US" altLang="zh-CN" dirty="0"/>
              <a:t>predictor</a:t>
            </a:r>
            <a:r>
              <a:rPr kumimoji="1" lang="zh-CN" altLang="en-US" dirty="0"/>
              <a:t>约占</a:t>
            </a:r>
            <a:r>
              <a:rPr kumimoji="1" lang="en-US" altLang="zh-CN" dirty="0"/>
              <a:t>1.25%</a:t>
            </a:r>
            <a:r>
              <a:rPr kumimoji="1" lang="zh-CN" altLang="en-US" dirty="0"/>
              <a:t>，而</a:t>
            </a:r>
            <a:r>
              <a:rPr kumimoji="1" lang="en-US" altLang="zh-CN" dirty="0"/>
              <a:t>FFN</a:t>
            </a:r>
            <a:r>
              <a:rPr kumimoji="1" lang="zh-CN" altLang="en-US" dirty="0"/>
              <a:t>部分降低为了</a:t>
            </a:r>
            <a:r>
              <a:rPr kumimoji="1" lang="en-US" altLang="zh-CN" dirty="0"/>
              <a:t>15.5%</a:t>
            </a:r>
          </a:p>
          <a:p>
            <a:endParaRPr kumimoji="1" lang="en-US" altLang="zh-CN" dirty="0"/>
          </a:p>
          <a:p>
            <a:r>
              <a:rPr kumimoji="1" lang="zh-CN" altLang="en-US" dirty="0"/>
              <a:t>下面这个表格是增加不同</a:t>
            </a:r>
            <a:r>
              <a:rPr kumimoji="1" lang="en-US" altLang="zh-CN" dirty="0"/>
              <a:t>design</a:t>
            </a:r>
            <a:r>
              <a:rPr kumimoji="1" lang="zh-CN" altLang="en-US" dirty="0"/>
              <a:t>以及和</a:t>
            </a:r>
            <a:r>
              <a:rPr kumimoji="1" lang="en-US" altLang="zh-CN" dirty="0"/>
              <a:t>baseline</a:t>
            </a:r>
            <a:r>
              <a:rPr kumimoji="1" lang="zh-CN" altLang="en-US" dirty="0"/>
              <a:t>的对比，其中第一、二行是</a:t>
            </a:r>
            <a:r>
              <a:rPr kumimoji="1" lang="en-US" altLang="zh-CN" dirty="0"/>
              <a:t>baseline</a:t>
            </a:r>
            <a:r>
              <a:rPr kumimoji="1" lang="zh-CN" altLang="en-US" dirty="0"/>
              <a:t>，</a:t>
            </a:r>
            <a:r>
              <a:rPr lang="zh-CN" altLang="en-US" b="0" i="0" dirty="0">
                <a:solidFill>
                  <a:srgbClr val="191B1F"/>
                </a:solidFill>
                <a:effectLst/>
                <a:latin typeface="-apple-system"/>
              </a:rPr>
              <a:t>第一行假设初始模型全部在</a:t>
            </a:r>
            <a:r>
              <a:rPr lang="en-US" altLang="zh-CN" b="0" i="0" dirty="0">
                <a:solidFill>
                  <a:srgbClr val="191B1F"/>
                </a:solidFill>
                <a:effectLst/>
                <a:latin typeface="-apple-system"/>
              </a:rPr>
              <a:t>Flash memory</a:t>
            </a:r>
            <a:r>
              <a:rPr lang="zh-CN" altLang="en-US" b="0" i="0" dirty="0">
                <a:solidFill>
                  <a:srgbClr val="191B1F"/>
                </a:solidFill>
                <a:effectLst/>
                <a:latin typeface="-apple-system"/>
              </a:rPr>
              <a:t>中，那么为了完成一次完整的推理，需要将模型全部加载一遍，整个</a:t>
            </a:r>
            <a:r>
              <a:rPr lang="en-US" altLang="zh-CN" b="0" i="0" dirty="0">
                <a:solidFill>
                  <a:srgbClr val="191B1F"/>
                </a:solidFill>
                <a:effectLst/>
                <a:latin typeface="-apple-system"/>
              </a:rPr>
              <a:t>I/O</a:t>
            </a:r>
            <a:r>
              <a:rPr lang="zh-CN" altLang="en-US" b="0" i="0" dirty="0">
                <a:solidFill>
                  <a:srgbClr val="191B1F"/>
                </a:solidFill>
                <a:effectLst/>
                <a:latin typeface="-apple-system"/>
              </a:rPr>
              <a:t>耗时</a:t>
            </a:r>
            <a:r>
              <a:rPr lang="en-US" altLang="zh-CN" b="0" i="0" dirty="0">
                <a:solidFill>
                  <a:srgbClr val="191B1F"/>
                </a:solidFill>
                <a:effectLst/>
                <a:latin typeface="-apple-system"/>
              </a:rPr>
              <a:t>2130ms</a:t>
            </a:r>
            <a:r>
              <a:rPr lang="zh-CN" altLang="en-US" b="0" i="0" dirty="0">
                <a:solidFill>
                  <a:srgbClr val="191B1F"/>
                </a:solidFill>
                <a:effectLst/>
                <a:latin typeface="-apple-system"/>
              </a:rPr>
              <a:t>。</a:t>
            </a:r>
            <a:endParaRPr lang="en-US" altLang="zh-CN" b="0" i="0" dirty="0">
              <a:solidFill>
                <a:srgbClr val="191B1F"/>
              </a:solidFill>
              <a:effectLst/>
              <a:latin typeface="-apple-system"/>
            </a:endParaRPr>
          </a:p>
          <a:p>
            <a:endParaRPr kumimoji="1" lang="en-US" altLang="zh-CN" b="0" i="0" dirty="0">
              <a:solidFill>
                <a:srgbClr val="191B1F"/>
              </a:solidFill>
              <a:effectLst/>
              <a:latin typeface="-apple-system"/>
            </a:endParaRPr>
          </a:p>
          <a:p>
            <a:r>
              <a:rPr lang="zh-CN" altLang="en-US" b="0" i="0" dirty="0">
                <a:solidFill>
                  <a:srgbClr val="191B1F"/>
                </a:solidFill>
                <a:effectLst/>
                <a:latin typeface="-apple-system"/>
              </a:rPr>
              <a:t>第二行对应于假设模型有一半参数提前在</a:t>
            </a:r>
            <a:r>
              <a:rPr lang="en-US" altLang="zh-CN" b="0" i="0" dirty="0">
                <a:solidFill>
                  <a:srgbClr val="191B1F"/>
                </a:solidFill>
                <a:effectLst/>
                <a:latin typeface="-apple-system"/>
              </a:rPr>
              <a:t>DRAM</a:t>
            </a:r>
            <a:r>
              <a:rPr lang="zh-CN" altLang="en-US" b="0" i="0" dirty="0">
                <a:solidFill>
                  <a:srgbClr val="191B1F"/>
                </a:solidFill>
                <a:effectLst/>
                <a:latin typeface="-apple-system"/>
              </a:rPr>
              <a:t>中的整个加载耗时。这个</a:t>
            </a:r>
            <a:r>
              <a:rPr lang="en-US" altLang="zh-CN" b="0" i="0" dirty="0">
                <a:solidFill>
                  <a:srgbClr val="191B1F"/>
                </a:solidFill>
                <a:effectLst/>
                <a:latin typeface="-apple-system"/>
              </a:rPr>
              <a:t>baseline</a:t>
            </a:r>
            <a:r>
              <a:rPr lang="zh-CN" altLang="en-US" b="0" i="0" dirty="0">
                <a:solidFill>
                  <a:srgbClr val="191B1F"/>
                </a:solidFill>
                <a:effectLst/>
                <a:latin typeface="-apple-system"/>
              </a:rPr>
              <a:t>之所以这么设计，是根据之前的两篇论文的理论分析，认为</a:t>
            </a:r>
            <a:r>
              <a:rPr lang="en-US" altLang="zh-CN" b="0" i="0" dirty="0">
                <a:solidFill>
                  <a:srgbClr val="191B1F"/>
                </a:solidFill>
                <a:effectLst/>
                <a:latin typeface="-apple-system"/>
              </a:rPr>
              <a:t>DRAM</a:t>
            </a:r>
            <a:r>
              <a:rPr lang="zh-CN" altLang="en-US" b="0" i="0" dirty="0">
                <a:solidFill>
                  <a:srgbClr val="191B1F"/>
                </a:solidFill>
                <a:effectLst/>
                <a:latin typeface="-apple-system"/>
              </a:rPr>
              <a:t>可用空间只有一半时，</a:t>
            </a:r>
            <a:r>
              <a:rPr lang="en-US" altLang="zh-CN" b="0" i="0" dirty="0">
                <a:solidFill>
                  <a:srgbClr val="191B1F"/>
                </a:solidFill>
                <a:effectLst/>
                <a:latin typeface="-apple-system"/>
              </a:rPr>
              <a:t>IO</a:t>
            </a:r>
            <a:r>
              <a:rPr lang="zh-CN" altLang="en-US" b="0" i="0" dirty="0">
                <a:solidFill>
                  <a:srgbClr val="191B1F"/>
                </a:solidFill>
                <a:effectLst/>
                <a:latin typeface="-apple-system"/>
              </a:rPr>
              <a:t>效率最高。</a:t>
            </a:r>
            <a:endParaRPr lang="en-US" altLang="zh-CN" b="0" i="0" dirty="0">
              <a:solidFill>
                <a:srgbClr val="191B1F"/>
              </a:solidFill>
              <a:effectLst/>
              <a:latin typeface="-apple-system"/>
            </a:endParaRPr>
          </a:p>
          <a:p>
            <a:endParaRPr kumimoji="1" lang="en-US" altLang="zh-CN" b="0" i="0" dirty="0">
              <a:solidFill>
                <a:srgbClr val="191B1F"/>
              </a:solidFill>
              <a:effectLst/>
              <a:latin typeface="-apple-system"/>
            </a:endParaRPr>
          </a:p>
          <a:p>
            <a:r>
              <a:rPr lang="zh-CN" altLang="en-US" b="0" i="0" dirty="0">
                <a:solidFill>
                  <a:srgbClr val="191B1F"/>
                </a:solidFill>
                <a:effectLst/>
                <a:latin typeface="-apple-system"/>
              </a:rPr>
              <a:t>第三行到第五行对应于应用了</a:t>
            </a:r>
            <a:r>
              <a:rPr lang="en-US" altLang="zh-CN" b="0" i="0" dirty="0">
                <a:solidFill>
                  <a:srgbClr val="191B1F"/>
                </a:solidFill>
                <a:effectLst/>
                <a:latin typeface="-apple-system"/>
              </a:rPr>
              <a:t>Predictor</a:t>
            </a:r>
            <a:r>
              <a:rPr lang="zh-CN" altLang="en-US" b="0" i="0" dirty="0">
                <a:solidFill>
                  <a:srgbClr val="191B1F"/>
                </a:solidFill>
                <a:effectLst/>
                <a:latin typeface="-apple-system"/>
              </a:rPr>
              <a:t>（</a:t>
            </a:r>
            <a:r>
              <a:rPr lang="en-US" altLang="zh-CN" b="0" i="0" dirty="0">
                <a:solidFill>
                  <a:srgbClr val="191B1F"/>
                </a:solidFill>
                <a:effectLst/>
                <a:latin typeface="-apple-system"/>
              </a:rPr>
              <a:t>2.2</a:t>
            </a:r>
            <a:r>
              <a:rPr lang="zh-CN" altLang="en-US" b="0" i="0" dirty="0">
                <a:solidFill>
                  <a:srgbClr val="191B1F"/>
                </a:solidFill>
                <a:effectLst/>
                <a:latin typeface="-apple-system"/>
              </a:rPr>
              <a:t>小节）、</a:t>
            </a:r>
            <a:r>
              <a:rPr lang="en-US" altLang="zh-CN" b="0" i="0" dirty="0">
                <a:solidFill>
                  <a:srgbClr val="191B1F"/>
                </a:solidFill>
                <a:effectLst/>
                <a:latin typeface="-apple-system"/>
              </a:rPr>
              <a:t>Windowing</a:t>
            </a:r>
            <a:r>
              <a:rPr lang="zh-CN" altLang="en-US" b="0" i="0" dirty="0">
                <a:solidFill>
                  <a:srgbClr val="191B1F"/>
                </a:solidFill>
                <a:effectLst/>
                <a:latin typeface="-apple-system"/>
              </a:rPr>
              <a:t>（</a:t>
            </a:r>
            <a:r>
              <a:rPr lang="en-US" altLang="zh-CN" b="0" i="0" dirty="0">
                <a:solidFill>
                  <a:srgbClr val="191B1F"/>
                </a:solidFill>
                <a:effectLst/>
                <a:latin typeface="-apple-system"/>
              </a:rPr>
              <a:t>2.3</a:t>
            </a:r>
            <a:r>
              <a:rPr lang="zh-CN" altLang="en-US" b="0" i="0" dirty="0">
                <a:solidFill>
                  <a:srgbClr val="191B1F"/>
                </a:solidFill>
                <a:effectLst/>
                <a:latin typeface="-apple-system"/>
              </a:rPr>
              <a:t>小节）和</a:t>
            </a:r>
            <a:r>
              <a:rPr lang="en-US" altLang="zh-CN" b="0" i="0" dirty="0">
                <a:solidFill>
                  <a:srgbClr val="191B1F"/>
                </a:solidFill>
                <a:effectLst/>
                <a:latin typeface="-apple-system"/>
              </a:rPr>
              <a:t>Bundling</a:t>
            </a:r>
            <a:r>
              <a:rPr lang="zh-CN" altLang="en-US" b="0" i="0" dirty="0">
                <a:solidFill>
                  <a:srgbClr val="191B1F"/>
                </a:solidFill>
                <a:effectLst/>
                <a:latin typeface="-apple-system"/>
              </a:rPr>
              <a:t>（</a:t>
            </a:r>
            <a:r>
              <a:rPr lang="en-US" altLang="zh-CN" b="0" i="0" dirty="0">
                <a:solidFill>
                  <a:srgbClr val="191B1F"/>
                </a:solidFill>
                <a:effectLst/>
                <a:latin typeface="-apple-system"/>
              </a:rPr>
              <a:t>3.1</a:t>
            </a:r>
            <a:r>
              <a:rPr lang="zh-CN" altLang="en-US" b="0" i="0" dirty="0">
                <a:solidFill>
                  <a:srgbClr val="191B1F"/>
                </a:solidFill>
                <a:effectLst/>
                <a:latin typeface="-apple-system"/>
              </a:rPr>
              <a:t>小节）后对应的耗时</a:t>
            </a:r>
            <a:endParaRPr lang="en-US" altLang="zh-CN" b="0" i="0" dirty="0">
              <a:solidFill>
                <a:srgbClr val="191B1F"/>
              </a:solidFill>
              <a:effectLst/>
              <a:latin typeface="-apple-system"/>
            </a:endParaRPr>
          </a:p>
          <a:p>
            <a:endParaRPr kumimoji="1" lang="en-US" altLang="zh-CN" b="0" i="0" dirty="0">
              <a:solidFill>
                <a:srgbClr val="191B1F"/>
              </a:solidFill>
              <a:effectLst/>
              <a:latin typeface="-apple-system"/>
            </a:endParaRPr>
          </a:p>
          <a:p>
            <a:r>
              <a:rPr kumimoji="1" lang="zh-CN" altLang="en-US" b="0" i="0" dirty="0">
                <a:solidFill>
                  <a:srgbClr val="191B1F"/>
                </a:solidFill>
                <a:effectLst/>
                <a:latin typeface="-apple-system"/>
              </a:rPr>
              <a:t>第三、第四对比可以看到，</a:t>
            </a:r>
            <a:r>
              <a:rPr kumimoji="1" lang="en-US" altLang="zh-CN" b="0" i="0" dirty="0">
                <a:solidFill>
                  <a:srgbClr val="191B1F"/>
                </a:solidFill>
                <a:effectLst/>
                <a:latin typeface="-apple-system"/>
              </a:rPr>
              <a:t>sliding window</a:t>
            </a:r>
            <a:r>
              <a:rPr kumimoji="1" lang="zh-CN" altLang="en-US" b="0" i="0" dirty="0">
                <a:solidFill>
                  <a:srgbClr val="191B1F"/>
                </a:solidFill>
                <a:effectLst/>
                <a:latin typeface="-apple-system"/>
              </a:rPr>
              <a:t>的加入使得</a:t>
            </a:r>
            <a:r>
              <a:rPr kumimoji="1" lang="en-US" altLang="zh-CN" b="0" i="0" dirty="0">
                <a:solidFill>
                  <a:srgbClr val="191B1F"/>
                </a:solidFill>
                <a:effectLst/>
                <a:latin typeface="-apple-system"/>
              </a:rPr>
              <a:t>io latency</a:t>
            </a:r>
            <a:r>
              <a:rPr kumimoji="1" lang="zh-CN" altLang="en-US" b="0" i="0" dirty="0">
                <a:solidFill>
                  <a:srgbClr val="191B1F"/>
                </a:solidFill>
                <a:effectLst/>
                <a:latin typeface="-apple-system"/>
              </a:rPr>
              <a:t>有较大提升，这是因为滑动窗口减少了很多不必要的数据传输</a:t>
            </a:r>
            <a:endParaRPr kumimoji="1" lang="en-US" altLang="zh-CN" b="0" i="0" dirty="0">
              <a:solidFill>
                <a:srgbClr val="191B1F"/>
              </a:solidFill>
              <a:effectLst/>
              <a:latin typeface="-apple-system"/>
            </a:endParaRPr>
          </a:p>
          <a:p>
            <a:endParaRPr kumimoji="1" lang="en-US" altLang="zh-CN" b="0" i="0" dirty="0">
              <a:solidFill>
                <a:srgbClr val="191B1F"/>
              </a:solidFill>
              <a:effectLst/>
              <a:latin typeface="-apple-system"/>
            </a:endParaRPr>
          </a:p>
          <a:p>
            <a:r>
              <a:rPr kumimoji="1" lang="zh-CN" altLang="en-US" b="0" i="0" dirty="0">
                <a:solidFill>
                  <a:srgbClr val="191B1F"/>
                </a:solidFill>
                <a:effectLst/>
                <a:latin typeface="-apple-system"/>
              </a:rPr>
              <a:t>第五行相比第四行，可以看到通过行列捆绑增加</a:t>
            </a:r>
            <a:r>
              <a:rPr kumimoji="1" lang="en-US" altLang="zh-CN" b="0" i="0" dirty="0">
                <a:solidFill>
                  <a:srgbClr val="191B1F"/>
                </a:solidFill>
                <a:effectLst/>
                <a:latin typeface="-apple-system"/>
              </a:rPr>
              <a:t>chunk size</a:t>
            </a:r>
            <a:r>
              <a:rPr kumimoji="1" lang="zh-CN" altLang="en-US" b="0" i="0" dirty="0">
                <a:solidFill>
                  <a:srgbClr val="191B1F"/>
                </a:solidFill>
                <a:effectLst/>
                <a:latin typeface="-apple-system"/>
              </a:rPr>
              <a:t>，能使吞吐量提高，进而加快了</a:t>
            </a:r>
            <a:r>
              <a:rPr kumimoji="1" lang="en-US" altLang="zh-CN" b="0" i="0" dirty="0">
                <a:solidFill>
                  <a:srgbClr val="191B1F"/>
                </a:solidFill>
                <a:effectLst/>
                <a:latin typeface="-apple-system"/>
              </a:rPr>
              <a:t>io</a:t>
            </a:r>
            <a:r>
              <a:rPr kumimoji="1" lang="zh-CN" altLang="en-US" b="0" i="0" dirty="0">
                <a:solidFill>
                  <a:srgbClr val="191B1F"/>
                </a:solidFill>
                <a:effectLst/>
                <a:latin typeface="-apple-system"/>
              </a:rPr>
              <a:t>传输。</a:t>
            </a:r>
            <a:endParaRPr kumimoji="1" lang="en-US" altLang="zh-CN" b="0" i="0" dirty="0">
              <a:solidFill>
                <a:srgbClr val="191B1F"/>
              </a:solidFill>
              <a:effectLst/>
              <a:latin typeface="-apple-system"/>
            </a:endParaRPr>
          </a:p>
          <a:p>
            <a:endParaRPr kumimoji="1" lang="en-US" altLang="zh-CN" b="0" i="0" dirty="0">
              <a:solidFill>
                <a:srgbClr val="191B1F"/>
              </a:solidFill>
              <a:effectLst/>
              <a:latin typeface="-apple-system"/>
            </a:endParaRPr>
          </a:p>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28</a:t>
            </a:fld>
            <a:endParaRPr lang="en-US"/>
          </a:p>
        </p:txBody>
      </p:sp>
    </p:spTree>
    <p:extLst>
      <p:ext uri="{BB962C8B-B14F-4D97-AF65-F5344CB8AC3E}">
        <p14:creationId xmlns:p14="http://schemas.microsoft.com/office/powerpoint/2010/main" val="2585877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接下来作者为了验证这些模块的设计能扩展至</a:t>
            </a:r>
            <a:r>
              <a:rPr kumimoji="1" lang="en-US" altLang="zh-CN" dirty="0"/>
              <a:t>OPT</a:t>
            </a:r>
            <a:r>
              <a:rPr kumimoji="1" lang="zh-CN" altLang="en-US" dirty="0"/>
              <a:t>以外的模型，还对</a:t>
            </a:r>
            <a:r>
              <a:rPr kumimoji="1" lang="en-US" altLang="zh-CN" dirty="0"/>
              <a:t>Falcon 7B</a:t>
            </a:r>
            <a:r>
              <a:rPr kumimoji="1" lang="zh-CN" altLang="en-US" dirty="0"/>
              <a:t>做了对比试验，实验总体表明对于</a:t>
            </a:r>
            <a:r>
              <a:rPr kumimoji="1" lang="en-US" altLang="zh-CN" dirty="0"/>
              <a:t>OPT</a:t>
            </a:r>
            <a:r>
              <a:rPr kumimoji="1" lang="zh-CN" altLang="en-US" dirty="0"/>
              <a:t>以外的模型也是有效的。证明了方法的可扩展性。</a:t>
            </a:r>
          </a:p>
        </p:txBody>
      </p:sp>
      <p:sp>
        <p:nvSpPr>
          <p:cNvPr id="4" name="灯片编号占位符 3"/>
          <p:cNvSpPr>
            <a:spLocks noGrp="1"/>
          </p:cNvSpPr>
          <p:nvPr>
            <p:ph type="sldNum" sz="quarter" idx="5"/>
          </p:nvPr>
        </p:nvSpPr>
        <p:spPr/>
        <p:txBody>
          <a:bodyPr/>
          <a:lstStyle/>
          <a:p>
            <a:fld id="{E1867718-CD55-8442-A98A-4AB47C5338C0}" type="slidenum">
              <a:rPr lang="en-US" smtClean="0"/>
              <a:t>29</a:t>
            </a:fld>
            <a:endParaRPr lang="en-US"/>
          </a:p>
        </p:txBody>
      </p:sp>
    </p:spTree>
    <p:extLst>
      <p:ext uri="{BB962C8B-B14F-4D97-AF65-F5344CB8AC3E}">
        <p14:creationId xmlns:p14="http://schemas.microsoft.com/office/powerpoint/2010/main" val="1028164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31</a:t>
            </a:fld>
            <a:endParaRPr lang="en-US"/>
          </a:p>
        </p:txBody>
      </p:sp>
    </p:spTree>
    <p:extLst>
      <p:ext uri="{BB962C8B-B14F-4D97-AF65-F5344CB8AC3E}">
        <p14:creationId xmlns:p14="http://schemas.microsoft.com/office/powerpoint/2010/main" val="323240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去年，</a:t>
            </a:r>
            <a:r>
              <a:rPr lang="en-US" altLang="zh-CN" dirty="0"/>
              <a:t>2023</a:t>
            </a:r>
            <a:r>
              <a:rPr lang="zh-CN" altLang="en-US" dirty="0"/>
              <a:t>年是</a:t>
            </a:r>
            <a:r>
              <a:rPr lang="en-US" altLang="zh-CN" dirty="0"/>
              <a:t>AIGC</a:t>
            </a:r>
            <a:r>
              <a:rPr lang="zh-CN" altLang="en-US" dirty="0"/>
              <a:t>大模型泵发的一年，有人称为是大模型元年，在这一年发生了很多事情像</a:t>
            </a:r>
            <a:r>
              <a:rPr lang="en-US" altLang="zh-CN" dirty="0"/>
              <a:t>3</a:t>
            </a:r>
            <a:r>
              <a:rPr lang="zh-CN" altLang="en-US" dirty="0"/>
              <a:t>月份百度发布文心一言，微软追加投资</a:t>
            </a:r>
            <a:r>
              <a:rPr lang="en-US" altLang="zh-CN" dirty="0"/>
              <a:t>OpenAI</a:t>
            </a:r>
            <a:r>
              <a:rPr lang="zh-CN" altLang="en-US" dirty="0"/>
              <a:t>。像吴恩达等机器学习科学家针对</a:t>
            </a:r>
            <a:r>
              <a:rPr lang="en-US" altLang="zh-CN" dirty="0"/>
              <a:t>AIGC</a:t>
            </a:r>
            <a:r>
              <a:rPr lang="zh-CN" altLang="en-US" dirty="0"/>
              <a:t>大模型开辟了一个新的研究领域“提示工程”，以及同期</a:t>
            </a:r>
            <a:r>
              <a:rPr lang="en-US" altLang="zh-CN" dirty="0"/>
              <a:t>OpenAI</a:t>
            </a:r>
            <a:r>
              <a:rPr lang="zh-CN" altLang="en-US" dirty="0"/>
              <a:t>又公布了实力强劲的</a:t>
            </a:r>
            <a:r>
              <a:rPr lang="en-US" altLang="zh-CN" dirty="0"/>
              <a:t>gpt-4</a:t>
            </a:r>
            <a:r>
              <a:rPr lang="zh-CN" altLang="en-US" dirty="0"/>
              <a:t>和</a:t>
            </a:r>
            <a:r>
              <a:rPr lang="en-US" altLang="zh-CN" dirty="0"/>
              <a:t>gpt-4turbo</a:t>
            </a:r>
            <a:r>
              <a:rPr lang="zh-CN" altLang="en-US" dirty="0"/>
              <a:t>，谷歌推出多模态模型</a:t>
            </a:r>
            <a:r>
              <a:rPr lang="en-US" altLang="zh-CN" dirty="0"/>
              <a:t>Gimini</a:t>
            </a:r>
            <a:r>
              <a:rPr lang="zh-CN" altLang="en-US" dirty="0"/>
              <a:t>，</a:t>
            </a:r>
            <a:r>
              <a:rPr lang="zh-CN" altLang="en-US" b="0" i="0" dirty="0">
                <a:solidFill>
                  <a:srgbClr val="191B1F"/>
                </a:solidFill>
                <a:effectLst/>
                <a:latin typeface="-apple-system"/>
              </a:rPr>
              <a:t>国家网信办等多部门公布了</a:t>
            </a:r>
            <a:r>
              <a:rPr lang="en-US" altLang="zh-CN" b="0" i="0" dirty="0">
                <a:solidFill>
                  <a:srgbClr val="191B1F"/>
                </a:solidFill>
                <a:effectLst/>
                <a:latin typeface="-apple-system"/>
              </a:rPr>
              <a:t>《</a:t>
            </a:r>
            <a:r>
              <a:rPr lang="zh-CN" altLang="en-US" b="0" i="0" dirty="0">
                <a:solidFill>
                  <a:srgbClr val="191B1F"/>
                </a:solidFill>
                <a:effectLst/>
                <a:latin typeface="-apple-system"/>
              </a:rPr>
              <a:t>生成式人工智能服务管理暂行办法</a:t>
            </a:r>
            <a:r>
              <a:rPr lang="en-US" altLang="zh-CN" b="0" i="0" dirty="0">
                <a:solidFill>
                  <a:srgbClr val="191B1F"/>
                </a:solidFill>
                <a:effectLst/>
                <a:latin typeface="-apple-system"/>
              </a:rPr>
              <a:t>》</a:t>
            </a:r>
            <a:r>
              <a:rPr lang="zh-CN" altLang="en-US" b="0" i="0" dirty="0">
                <a:solidFill>
                  <a:srgbClr val="191B1F"/>
                </a:solidFill>
                <a:effectLst/>
                <a:latin typeface="-apple-system"/>
              </a:rPr>
              <a:t>，这是我国首次针对于当下爆火的生成式人工智能产业发布规范性政策。</a:t>
            </a:r>
            <a:endParaRPr lang="en-US" altLang="zh-CN" dirty="0"/>
          </a:p>
        </p:txBody>
      </p:sp>
      <p:sp>
        <p:nvSpPr>
          <p:cNvPr id="4" name="灯片编号占位符 3"/>
          <p:cNvSpPr>
            <a:spLocks noGrp="1"/>
          </p:cNvSpPr>
          <p:nvPr>
            <p:ph type="sldNum" sz="quarter" idx="5"/>
          </p:nvPr>
        </p:nvSpPr>
        <p:spPr/>
        <p:txBody>
          <a:bodyPr/>
          <a:lstStyle/>
          <a:p>
            <a:fld id="{E1867718-CD55-8442-A98A-4AB47C5338C0}" type="slidenum">
              <a:rPr lang="en-US" smtClean="0"/>
              <a:t>3</a:t>
            </a:fld>
            <a:endParaRPr lang="en-US"/>
          </a:p>
        </p:txBody>
      </p:sp>
    </p:spTree>
    <p:extLst>
      <p:ext uri="{BB962C8B-B14F-4D97-AF65-F5344CB8AC3E}">
        <p14:creationId xmlns:p14="http://schemas.microsoft.com/office/powerpoint/2010/main" val="1576075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32</a:t>
            </a:fld>
            <a:endParaRPr lang="en-US"/>
          </a:p>
        </p:txBody>
      </p:sp>
    </p:spTree>
    <p:extLst>
      <p:ext uri="{BB962C8B-B14F-4D97-AF65-F5344CB8AC3E}">
        <p14:creationId xmlns:p14="http://schemas.microsoft.com/office/powerpoint/2010/main" val="3884719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E1867718-CD55-8442-A98A-4AB47C5338C0}" type="slidenum">
              <a:rPr lang="en-US" smtClean="0"/>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大模型能力逐渐提升的同时，对算力的要求，以及我们使用的门槛也越来越高，为了让大模型能够更多，更好，更安全，更隐私的服务于普罗大众。端侧执行大模型这条赛道势必会成为下一个热点，所以这足以证明我们所从事的课题是有实际意义的。</a:t>
            </a:r>
          </a:p>
        </p:txBody>
      </p:sp>
      <p:sp>
        <p:nvSpPr>
          <p:cNvPr id="4" name="灯片编号占位符 3"/>
          <p:cNvSpPr>
            <a:spLocks noGrp="1"/>
          </p:cNvSpPr>
          <p:nvPr>
            <p:ph type="sldNum" sz="quarter" idx="5"/>
          </p:nvPr>
        </p:nvSpPr>
        <p:spPr/>
        <p:txBody>
          <a:bodyPr/>
          <a:lstStyle/>
          <a:p>
            <a:fld id="{E1867718-CD55-8442-A98A-4AB47C5338C0}" type="slidenum">
              <a:rPr lang="en-US" smtClean="0"/>
              <a:t>4</a:t>
            </a:fld>
            <a:endParaRPr lang="en-US"/>
          </a:p>
        </p:txBody>
      </p:sp>
    </p:spTree>
    <p:extLst>
      <p:ext uri="{BB962C8B-B14F-4D97-AF65-F5344CB8AC3E}">
        <p14:creationId xmlns:p14="http://schemas.microsoft.com/office/powerpoint/2010/main" val="29947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这张图是</a:t>
            </a:r>
            <a:r>
              <a:rPr lang="en-US" altLang="zh-CN" dirty="0"/>
              <a:t>vLLM</a:t>
            </a:r>
            <a:r>
              <a:rPr lang="zh-CN" altLang="en-US" dirty="0"/>
              <a:t>这篇论文中提到的一个观察，它指出一个</a:t>
            </a:r>
            <a:r>
              <a:rPr lang="en-US" altLang="zh-CN" dirty="0"/>
              <a:t>13B</a:t>
            </a:r>
            <a:r>
              <a:rPr lang="zh-CN" altLang="en-US" dirty="0"/>
              <a:t>的模型在具有</a:t>
            </a:r>
            <a:r>
              <a:rPr lang="en-US" altLang="zh-CN" dirty="0"/>
              <a:t>40G</a:t>
            </a:r>
            <a:r>
              <a:rPr lang="zh-CN" altLang="en-US" dirty="0"/>
              <a:t>显存的</a:t>
            </a:r>
            <a:r>
              <a:rPr lang="en-US" altLang="zh-CN" dirty="0"/>
              <a:t>A100</a:t>
            </a:r>
            <a:r>
              <a:rPr lang="zh-CN" altLang="en-US" dirty="0"/>
              <a:t>中，参数量就需要占</a:t>
            </a:r>
            <a:r>
              <a:rPr lang="en-US" altLang="zh-CN" dirty="0"/>
              <a:t>65%</a:t>
            </a:r>
            <a:r>
              <a:rPr lang="zh-CN" altLang="en-US" dirty="0"/>
              <a:t>的空间，约</a:t>
            </a:r>
            <a:r>
              <a:rPr lang="en-US" altLang="zh-CN" dirty="0"/>
              <a:t>26GB</a:t>
            </a:r>
            <a:r>
              <a:rPr lang="zh-CN" altLang="en-US" dirty="0"/>
              <a:t>，再加上超过占比</a:t>
            </a:r>
            <a:r>
              <a:rPr lang="en-US" altLang="zh-CN" dirty="0"/>
              <a:t>30%</a:t>
            </a:r>
            <a:r>
              <a:rPr lang="zh-CN" altLang="en-US" dirty="0"/>
              <a:t>的</a:t>
            </a:r>
            <a:r>
              <a:rPr lang="en-US" altLang="zh-CN" dirty="0"/>
              <a:t>KV Cache</a:t>
            </a:r>
            <a:r>
              <a:rPr lang="zh-CN" altLang="en-US" dirty="0"/>
              <a:t>，几乎占满了整个显卡的内存。</a:t>
            </a:r>
            <a:endParaRPr lang="en-US" altLang="zh-CN" dirty="0"/>
          </a:p>
          <a:p>
            <a:endParaRPr lang="en-US" altLang="zh-CN" dirty="0"/>
          </a:p>
          <a:p>
            <a:endParaRPr lang="en-US" altLang="zh-CN" dirty="0"/>
          </a:p>
          <a:p>
            <a:r>
              <a:rPr lang="zh-CN" altLang="en-US" dirty="0"/>
              <a:t>这种内存执行受限的问题和荣耀公司提供的难题不约而同，内存需求量太大，在端侧执行内存</a:t>
            </a:r>
            <a:r>
              <a:rPr lang="en-US" altLang="zh-CN" dirty="0"/>
              <a:t>/IO</a:t>
            </a:r>
            <a:r>
              <a:rPr lang="zh-CN" altLang="en-US" dirty="0"/>
              <a:t>的需求已经超过了计算性能需求</a:t>
            </a:r>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5</a:t>
            </a:fld>
            <a:endParaRPr lang="en-US"/>
          </a:p>
        </p:txBody>
      </p:sp>
    </p:spTree>
    <p:extLst>
      <p:ext uri="{BB962C8B-B14F-4D97-AF65-F5344CB8AC3E}">
        <p14:creationId xmlns:p14="http://schemas.microsoft.com/office/powerpoint/2010/main" val="77658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当前执行</a:t>
            </a:r>
            <a:r>
              <a:rPr kumimoji="1" lang="en-US" altLang="zh-CN" dirty="0"/>
              <a:t>LLM</a:t>
            </a:r>
            <a:r>
              <a:rPr kumimoji="1" lang="zh-CN" altLang="en-US" dirty="0"/>
              <a:t>的方式主要是将整个模型加载至</a:t>
            </a:r>
            <a:r>
              <a:rPr kumimoji="1" lang="en-US" altLang="zh-CN" dirty="0"/>
              <a:t>DRAM</a:t>
            </a:r>
            <a:r>
              <a:rPr kumimoji="1" lang="zh-CN" altLang="en-US" dirty="0"/>
              <a:t>中进行推理。然而，直接采用这种方式在边缘设备上由于其内存限制，所能执行的模型的量级是有限的。比如说，一个半浮点精度的</a:t>
            </a:r>
            <a:r>
              <a:rPr kumimoji="1" lang="en-US" altLang="zh-CN" dirty="0"/>
              <a:t>7B</a:t>
            </a:r>
            <a:r>
              <a:rPr kumimoji="1" lang="zh-CN" altLang="en-US" dirty="0"/>
              <a:t>大小的模型，就至少需要</a:t>
            </a:r>
            <a:r>
              <a:rPr kumimoji="1" lang="en-US" altLang="zh-CN" dirty="0"/>
              <a:t>14GB</a:t>
            </a:r>
            <a:r>
              <a:rPr kumimoji="1" lang="zh-CN" altLang="en-US" dirty="0"/>
              <a:t>大小的内存空间来加载模型参数，更不用说</a:t>
            </a:r>
            <a:r>
              <a:rPr kumimoji="1" lang="en-US" altLang="zh-CN" dirty="0"/>
              <a:t>KV cache</a:t>
            </a:r>
            <a:r>
              <a:rPr kumimoji="1" lang="zh-CN" altLang="en-US" dirty="0"/>
              <a:t>和其他数据了，这远超出了边缘设备的能力。</a:t>
            </a:r>
            <a:endParaRPr kumimoji="1" lang="en-US" altLang="zh-CN" dirty="0"/>
          </a:p>
          <a:p>
            <a:endParaRPr kumimoji="1" lang="en-US" altLang="zh-CN" dirty="0"/>
          </a:p>
          <a:p>
            <a:endParaRPr kumimoji="1" lang="en-US" altLang="zh-CN" dirty="0"/>
          </a:p>
          <a:p>
            <a:r>
              <a:rPr kumimoji="1" lang="zh-CN" altLang="en-US" dirty="0"/>
              <a:t>为了解决这个问题，苹果团队提出将模型参数存储在硬盘中。</a:t>
            </a:r>
          </a:p>
        </p:txBody>
      </p:sp>
      <p:sp>
        <p:nvSpPr>
          <p:cNvPr id="4" name="灯片编号占位符 3"/>
          <p:cNvSpPr>
            <a:spLocks noGrp="1"/>
          </p:cNvSpPr>
          <p:nvPr>
            <p:ph type="sldNum" sz="quarter" idx="5"/>
          </p:nvPr>
        </p:nvSpPr>
        <p:spPr/>
        <p:txBody>
          <a:bodyPr/>
          <a:lstStyle/>
          <a:p>
            <a:fld id="{E1867718-CD55-8442-A98A-4AB47C5338C0}" type="slidenum">
              <a:rPr lang="en-US" smtClean="0"/>
              <a:t>6</a:t>
            </a:fld>
            <a:endParaRPr lang="en-US"/>
          </a:p>
        </p:txBody>
      </p:sp>
    </p:spTree>
    <p:extLst>
      <p:ext uri="{BB962C8B-B14F-4D97-AF65-F5344CB8AC3E}">
        <p14:creationId xmlns:p14="http://schemas.microsoft.com/office/powerpoint/2010/main" val="312881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虽然说现代的</a:t>
            </a:r>
            <a:r>
              <a:rPr lang="en-US" altLang="zh-CN" dirty="0" err="1"/>
              <a:t>nand</a:t>
            </a:r>
            <a:r>
              <a:rPr lang="zh-CN" altLang="en-US" dirty="0"/>
              <a:t>闪存，就比如说</a:t>
            </a:r>
            <a:r>
              <a:rPr lang="en-US" altLang="zh-CN" dirty="0"/>
              <a:t>mac</a:t>
            </a:r>
            <a:r>
              <a:rPr lang="zh-CN" altLang="en-US" dirty="0"/>
              <a:t>中的硬盘存储体系，存储使用的是</a:t>
            </a:r>
            <a:r>
              <a:rPr lang="en-US" altLang="zh-CN" dirty="0" err="1"/>
              <a:t>nand</a:t>
            </a:r>
            <a:r>
              <a:rPr lang="zh-CN" altLang="en-US" dirty="0"/>
              <a:t>闪存，并且由于其</a:t>
            </a:r>
            <a:r>
              <a:rPr lang="en-US" altLang="zh-CN" dirty="0"/>
              <a:t>SoC</a:t>
            </a:r>
            <a:r>
              <a:rPr lang="zh-CN" altLang="en-US" dirty="0"/>
              <a:t>结构，</a:t>
            </a:r>
            <a:r>
              <a:rPr lang="en-US" altLang="zh-CN" dirty="0"/>
              <a:t>CPU</a:t>
            </a:r>
            <a:r>
              <a:rPr lang="zh-CN" altLang="en-US" dirty="0"/>
              <a:t>和</a:t>
            </a:r>
            <a:r>
              <a:rPr lang="en-US" altLang="zh-CN" dirty="0"/>
              <a:t>GPU</a:t>
            </a:r>
            <a:r>
              <a:rPr lang="zh-CN" altLang="en-US" dirty="0"/>
              <a:t>等计算</a:t>
            </a:r>
            <a:endParaRPr lang="en-US" altLang="zh-CN" dirty="0"/>
          </a:p>
          <a:p>
            <a:r>
              <a:rPr lang="zh-CN" altLang="en-US" dirty="0"/>
              <a:t>单元也都是共享一片内存区域。可以看这张图，</a:t>
            </a:r>
            <a:r>
              <a:rPr lang="en-US" altLang="zh-CN" dirty="0"/>
              <a:t>flash</a:t>
            </a:r>
            <a:r>
              <a:rPr lang="zh-CN" altLang="en-US" dirty="0"/>
              <a:t> </a:t>
            </a:r>
            <a:r>
              <a:rPr lang="en-US" altLang="zh-CN" dirty="0"/>
              <a:t>memory</a:t>
            </a:r>
            <a:r>
              <a:rPr lang="zh-CN" altLang="en-US" dirty="0"/>
              <a:t>大概是</a:t>
            </a:r>
            <a:r>
              <a:rPr lang="en-US" altLang="zh-CN" dirty="0"/>
              <a:t>100GB</a:t>
            </a:r>
            <a:r>
              <a:rPr lang="zh-CN" altLang="en-US" dirty="0"/>
              <a:t>这个量级，然后它与这个</a:t>
            </a:r>
            <a:r>
              <a:rPr lang="en-US" altLang="zh-CN" dirty="0"/>
              <a:t>DRAM</a:t>
            </a:r>
            <a:r>
              <a:rPr lang="zh-CN" altLang="en-US" dirty="0"/>
              <a:t>（动态随机存取）之间通信的带宽大概是</a:t>
            </a:r>
            <a:r>
              <a:rPr lang="en-US" altLang="zh-CN" dirty="0"/>
              <a:t>1GB/s</a:t>
            </a:r>
            <a:r>
              <a:rPr lang="zh-CN" altLang="en-US" dirty="0"/>
              <a:t>这个级别，然后</a:t>
            </a:r>
            <a:r>
              <a:rPr lang="en-US" altLang="zh-CN" dirty="0"/>
              <a:t>DRAM</a:t>
            </a:r>
            <a:r>
              <a:rPr lang="zh-CN" altLang="en-US" dirty="0"/>
              <a:t>是</a:t>
            </a:r>
            <a:r>
              <a:rPr lang="en-US" altLang="zh-CN" dirty="0"/>
              <a:t>10GB</a:t>
            </a:r>
            <a:r>
              <a:rPr lang="zh-CN" altLang="en-US" dirty="0"/>
              <a:t>这个量级，比</a:t>
            </a:r>
            <a:r>
              <a:rPr lang="en-US" altLang="zh-CN" dirty="0"/>
              <a:t>flash</a:t>
            </a:r>
            <a:r>
              <a:rPr lang="zh-CN" altLang="en-US" dirty="0"/>
              <a:t>少了大概一个数量级，然后</a:t>
            </a:r>
            <a:r>
              <a:rPr lang="en-US" altLang="zh-CN" dirty="0"/>
              <a:t>GPU</a:t>
            </a:r>
            <a:r>
              <a:rPr lang="zh-CN" altLang="en-US" dirty="0"/>
              <a:t>和</a:t>
            </a:r>
            <a:r>
              <a:rPr lang="en-US" altLang="zh-CN" dirty="0"/>
              <a:t>CPU</a:t>
            </a:r>
            <a:r>
              <a:rPr lang="zh-CN" altLang="en-US" dirty="0"/>
              <a:t>与</a:t>
            </a:r>
            <a:r>
              <a:rPr lang="en-US" altLang="zh-CN" dirty="0"/>
              <a:t>DRAM</a:t>
            </a:r>
            <a:r>
              <a:rPr lang="zh-CN" altLang="en-US" dirty="0"/>
              <a:t>之间通信的带宽大概是</a:t>
            </a:r>
            <a:r>
              <a:rPr lang="en-US" altLang="zh-CN" dirty="0"/>
              <a:t>100GB/s</a:t>
            </a:r>
            <a:r>
              <a:rPr lang="zh-CN" altLang="en-US" dirty="0"/>
              <a:t>这个量级，可以看到，虽然说现代的</a:t>
            </a:r>
            <a:r>
              <a:rPr lang="en-US" altLang="zh-CN" dirty="0"/>
              <a:t>flash</a:t>
            </a:r>
            <a:r>
              <a:rPr lang="zh-CN" altLang="en-US" dirty="0"/>
              <a:t> </a:t>
            </a:r>
            <a:r>
              <a:rPr lang="en-US" altLang="zh-CN" dirty="0"/>
              <a:t>memory</a:t>
            </a:r>
            <a:r>
              <a:rPr lang="zh-CN" altLang="en-US" dirty="0"/>
              <a:t>能提供较高的带宽，较低的读取延迟，但跟随机访存的</a:t>
            </a:r>
            <a:r>
              <a:rPr lang="en-US" altLang="zh-CN" dirty="0"/>
              <a:t>DRAM</a:t>
            </a:r>
            <a:r>
              <a:rPr lang="zh-CN" altLang="en-US" dirty="0"/>
              <a:t>还是没办法做比较。</a:t>
            </a:r>
            <a:endParaRPr lang="en-US" altLang="zh-CN" dirty="0"/>
          </a:p>
        </p:txBody>
      </p:sp>
      <p:sp>
        <p:nvSpPr>
          <p:cNvPr id="4" name="灯片编号占位符 3"/>
          <p:cNvSpPr>
            <a:spLocks noGrp="1"/>
          </p:cNvSpPr>
          <p:nvPr>
            <p:ph type="sldNum" sz="quarter" idx="5"/>
          </p:nvPr>
        </p:nvSpPr>
        <p:spPr/>
        <p:txBody>
          <a:bodyPr/>
          <a:lstStyle/>
          <a:p>
            <a:fld id="{E1867718-CD55-8442-A98A-4AB47C5338C0}" type="slidenum">
              <a:rPr lang="en-US" smtClean="0"/>
              <a:t>7</a:t>
            </a:fld>
            <a:endParaRPr lang="en-US"/>
          </a:p>
        </p:txBody>
      </p:sp>
    </p:spTree>
    <p:extLst>
      <p:ext uri="{BB962C8B-B14F-4D97-AF65-F5344CB8AC3E}">
        <p14:creationId xmlns:p14="http://schemas.microsoft.com/office/powerpoint/2010/main" val="308621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闪存系统在大量连续读取时表现最佳，具有高带宽。但是这些读取具有多个阶段，较小随机读取无法复制这种高带宽，每个阶段都会引入延迟</a:t>
            </a:r>
            <a:endParaRPr lang="en-US" altLang="zh-CN" dirty="0"/>
          </a:p>
          <a:p>
            <a:endParaRPr lang="zh-CN" altLang="en-US" dirty="0"/>
          </a:p>
          <a:p>
            <a:pPr marL="914400" lvl="2" indent="0">
              <a:buNone/>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8</a:t>
            </a:fld>
            <a:endParaRPr lang="en-US"/>
          </a:p>
        </p:txBody>
      </p:sp>
    </p:spTree>
    <p:extLst>
      <p:ext uri="{BB962C8B-B14F-4D97-AF65-F5344CB8AC3E}">
        <p14:creationId xmlns:p14="http://schemas.microsoft.com/office/powerpoint/2010/main" val="276272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因此根据这些动机和挑战，作者直观的提出了三个针对性的解决方案，这里绿色的是为了提高</a:t>
            </a:r>
            <a:r>
              <a:rPr kumimoji="1" lang="en-US" altLang="zh-CN" dirty="0"/>
              <a:t>I/O</a:t>
            </a:r>
            <a:r>
              <a:rPr kumimoji="1" lang="zh-CN" altLang="en-US" dirty="0"/>
              <a:t>方效率的设计，蓝色的是为了降低推理计算成本的设计</a:t>
            </a:r>
          </a:p>
        </p:txBody>
      </p:sp>
      <p:sp>
        <p:nvSpPr>
          <p:cNvPr id="4" name="灯片编号占位符 3"/>
          <p:cNvSpPr>
            <a:spLocks noGrp="1"/>
          </p:cNvSpPr>
          <p:nvPr>
            <p:ph type="sldNum" sz="quarter" idx="5"/>
          </p:nvPr>
        </p:nvSpPr>
        <p:spPr/>
        <p:txBody>
          <a:bodyPr/>
          <a:lstStyle/>
          <a:p>
            <a:fld id="{E1867718-CD55-8442-A98A-4AB47C5338C0}" type="slidenum">
              <a:rPr lang="en-US" smtClean="0"/>
              <a:t>9</a:t>
            </a:fld>
            <a:endParaRPr lang="en-US"/>
          </a:p>
        </p:txBody>
      </p:sp>
    </p:spTree>
    <p:extLst>
      <p:ext uri="{BB962C8B-B14F-4D97-AF65-F5344CB8AC3E}">
        <p14:creationId xmlns:p14="http://schemas.microsoft.com/office/powerpoint/2010/main" val="294661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A894C5-38E1-E44E-AF00-F571FF6E3C8E}" type="datetime1">
              <a:rPr lang="en-US" smtClean="0"/>
              <a:t>3/28/24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1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5148"/>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
        <p:nvSpPr>
          <p:cNvPr id="2" name="矩形 1">
            <a:extLst>
              <a:ext uri="{FF2B5EF4-FFF2-40B4-BE49-F238E27FC236}">
                <a16:creationId xmlns:a16="http://schemas.microsoft.com/office/drawing/2014/main" id="{8463D932-E778-0639-B361-D6173947ABDB}"/>
              </a:ext>
            </a:extLst>
          </p:cNvPr>
          <p:cNvSpPr/>
          <p:nvPr userDrawn="1"/>
        </p:nvSpPr>
        <p:spPr>
          <a:xfrm>
            <a:off x="580635" y="6492323"/>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5" name="矩形 4">
            <a:extLst>
              <a:ext uri="{FF2B5EF4-FFF2-40B4-BE49-F238E27FC236}">
                <a16:creationId xmlns:a16="http://schemas.microsoft.com/office/drawing/2014/main" id="{FC508865-E396-FE6A-E334-09A6A0638994}"/>
              </a:ext>
            </a:extLst>
          </p:cNvPr>
          <p:cNvSpPr/>
          <p:nvPr userDrawn="1"/>
        </p:nvSpPr>
        <p:spPr>
          <a:xfrm>
            <a:off x="2030187" y="6487620"/>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9" name="矩形 8">
            <a:extLst>
              <a:ext uri="{FF2B5EF4-FFF2-40B4-BE49-F238E27FC236}">
                <a16:creationId xmlns:a16="http://schemas.microsoft.com/office/drawing/2014/main" id="{865AB812-9E22-75E4-1078-320EF46D3F9E}"/>
              </a:ext>
            </a:extLst>
          </p:cNvPr>
          <p:cNvSpPr/>
          <p:nvPr userDrawn="1"/>
        </p:nvSpPr>
        <p:spPr>
          <a:xfrm>
            <a:off x="3124199" y="6487620"/>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5DE1ACB-E5CA-FAE6-70B8-DD0B3BADCD82}"/>
              </a:ext>
            </a:extLst>
          </p:cNvPr>
          <p:cNvSpPr/>
          <p:nvPr userDrawn="1"/>
        </p:nvSpPr>
        <p:spPr>
          <a:xfrm>
            <a:off x="4507691" y="6487620"/>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9C4D5AE-1715-E9A2-8588-0D8FBC4F3ABC}"/>
              </a:ext>
            </a:extLst>
          </p:cNvPr>
          <p:cNvSpPr/>
          <p:nvPr userDrawn="1"/>
        </p:nvSpPr>
        <p:spPr>
          <a:xfrm>
            <a:off x="5577490" y="6487620"/>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F5979D-CFF7-DA41-5312-664E52AC190D}"/>
              </a:ext>
            </a:extLst>
          </p:cNvPr>
          <p:cNvSpPr/>
          <p:nvPr userDrawn="1"/>
        </p:nvSpPr>
        <p:spPr>
          <a:xfrm>
            <a:off x="6737908" y="6487620"/>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F49D84A-4E97-A117-572B-48DBA0740979}"/>
              </a:ext>
            </a:extLst>
          </p:cNvPr>
          <p:cNvSpPr/>
          <p:nvPr userDrawn="1"/>
        </p:nvSpPr>
        <p:spPr>
          <a:xfrm>
            <a:off x="7985048" y="6487620"/>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91C071A7-063D-D071-36EC-3D0CC7ECCC96}"/>
              </a:ext>
            </a:extLst>
          </p:cNvPr>
          <p:cNvSpPr/>
          <p:nvPr userDrawn="1"/>
        </p:nvSpPr>
        <p:spPr>
          <a:xfrm>
            <a:off x="9281173" y="6487620"/>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3FD4072-BE0B-C4CB-C2F3-B7F43DA0ED72}"/>
              </a:ext>
            </a:extLst>
          </p:cNvPr>
          <p:cNvSpPr/>
          <p:nvPr userDrawn="1"/>
        </p:nvSpPr>
        <p:spPr>
          <a:xfrm>
            <a:off x="10484043" y="6487620"/>
            <a:ext cx="1094013"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Thinking</a:t>
            </a:r>
            <a:endParaRPr lang="zh-CN" altLang="en-US" sz="2000" b="1"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A806FAC6-2AB5-EF90-D45F-23D61727B128}"/>
              </a:ext>
            </a:extLst>
          </p:cNvPr>
          <p:cNvSpPr/>
          <p:nvPr userDrawn="1"/>
        </p:nvSpPr>
        <p:spPr>
          <a:xfrm>
            <a:off x="580635" y="6497026"/>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18" name="矩形 17">
            <a:extLst>
              <a:ext uri="{FF2B5EF4-FFF2-40B4-BE49-F238E27FC236}">
                <a16:creationId xmlns:a16="http://schemas.microsoft.com/office/drawing/2014/main" id="{BCC6749B-7E14-65CB-A0E8-B6ACADF6F4E8}"/>
              </a:ext>
            </a:extLst>
          </p:cNvPr>
          <p:cNvSpPr/>
          <p:nvPr userDrawn="1"/>
        </p:nvSpPr>
        <p:spPr>
          <a:xfrm>
            <a:off x="2030187" y="6492323"/>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19" name="矩形 18">
            <a:extLst>
              <a:ext uri="{FF2B5EF4-FFF2-40B4-BE49-F238E27FC236}">
                <a16:creationId xmlns:a16="http://schemas.microsoft.com/office/drawing/2014/main" id="{FA6CB114-ED42-0C96-9E26-D54FD05FF6F3}"/>
              </a:ext>
            </a:extLst>
          </p:cNvPr>
          <p:cNvSpPr/>
          <p:nvPr userDrawn="1"/>
        </p:nvSpPr>
        <p:spPr>
          <a:xfrm>
            <a:off x="3124199" y="6492323"/>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4D90FACB-9536-370A-6F62-6CD4920254D4}"/>
              </a:ext>
            </a:extLst>
          </p:cNvPr>
          <p:cNvSpPr/>
          <p:nvPr userDrawn="1"/>
        </p:nvSpPr>
        <p:spPr>
          <a:xfrm>
            <a:off x="4507691" y="6492323"/>
            <a:ext cx="1069799" cy="36567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91C8C32-3E72-7E04-F482-CAFF53E63920}"/>
              </a:ext>
            </a:extLst>
          </p:cNvPr>
          <p:cNvSpPr/>
          <p:nvPr userDrawn="1"/>
        </p:nvSpPr>
        <p:spPr>
          <a:xfrm>
            <a:off x="5577490" y="6492323"/>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06D44F4-B3E5-6CAF-FC87-CB60E87B633F}"/>
              </a:ext>
            </a:extLst>
          </p:cNvPr>
          <p:cNvSpPr/>
          <p:nvPr userDrawn="1"/>
        </p:nvSpPr>
        <p:spPr>
          <a:xfrm>
            <a:off x="6737908" y="6492323"/>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E34C0F66-82BF-5C6A-7152-671CEA5895A4}"/>
              </a:ext>
            </a:extLst>
          </p:cNvPr>
          <p:cNvSpPr/>
          <p:nvPr userDrawn="1"/>
        </p:nvSpPr>
        <p:spPr>
          <a:xfrm>
            <a:off x="7985048" y="6492323"/>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213735E-20F3-8FEE-4697-C2137F26F72D}"/>
              </a:ext>
            </a:extLst>
          </p:cNvPr>
          <p:cNvSpPr/>
          <p:nvPr userDrawn="1"/>
        </p:nvSpPr>
        <p:spPr>
          <a:xfrm>
            <a:off x="9281173" y="6492323"/>
            <a:ext cx="1202870"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24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5148"/>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
        <p:nvSpPr>
          <p:cNvPr id="2" name="矩形 1">
            <a:extLst>
              <a:ext uri="{FF2B5EF4-FFF2-40B4-BE49-F238E27FC236}">
                <a16:creationId xmlns:a16="http://schemas.microsoft.com/office/drawing/2014/main" id="{8463D932-E778-0639-B361-D6173947ABDB}"/>
              </a:ext>
            </a:extLst>
          </p:cNvPr>
          <p:cNvSpPr/>
          <p:nvPr userDrawn="1"/>
        </p:nvSpPr>
        <p:spPr>
          <a:xfrm>
            <a:off x="580635" y="6492323"/>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5" name="矩形 4">
            <a:extLst>
              <a:ext uri="{FF2B5EF4-FFF2-40B4-BE49-F238E27FC236}">
                <a16:creationId xmlns:a16="http://schemas.microsoft.com/office/drawing/2014/main" id="{FC508865-E396-FE6A-E334-09A6A0638994}"/>
              </a:ext>
            </a:extLst>
          </p:cNvPr>
          <p:cNvSpPr/>
          <p:nvPr userDrawn="1"/>
        </p:nvSpPr>
        <p:spPr>
          <a:xfrm>
            <a:off x="2030187" y="6487620"/>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9" name="矩形 8">
            <a:extLst>
              <a:ext uri="{FF2B5EF4-FFF2-40B4-BE49-F238E27FC236}">
                <a16:creationId xmlns:a16="http://schemas.microsoft.com/office/drawing/2014/main" id="{865AB812-9E22-75E4-1078-320EF46D3F9E}"/>
              </a:ext>
            </a:extLst>
          </p:cNvPr>
          <p:cNvSpPr/>
          <p:nvPr userDrawn="1"/>
        </p:nvSpPr>
        <p:spPr>
          <a:xfrm>
            <a:off x="3124199" y="6487620"/>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5DE1ACB-E5CA-FAE6-70B8-DD0B3BADCD82}"/>
              </a:ext>
            </a:extLst>
          </p:cNvPr>
          <p:cNvSpPr/>
          <p:nvPr userDrawn="1"/>
        </p:nvSpPr>
        <p:spPr>
          <a:xfrm>
            <a:off x="4507691" y="6487620"/>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9C4D5AE-1715-E9A2-8588-0D8FBC4F3ABC}"/>
              </a:ext>
            </a:extLst>
          </p:cNvPr>
          <p:cNvSpPr/>
          <p:nvPr userDrawn="1"/>
        </p:nvSpPr>
        <p:spPr>
          <a:xfrm>
            <a:off x="5577490" y="6487620"/>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F5979D-CFF7-DA41-5312-664E52AC190D}"/>
              </a:ext>
            </a:extLst>
          </p:cNvPr>
          <p:cNvSpPr/>
          <p:nvPr userDrawn="1"/>
        </p:nvSpPr>
        <p:spPr>
          <a:xfrm>
            <a:off x="6737908" y="6487620"/>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F49D84A-4E97-A117-572B-48DBA0740979}"/>
              </a:ext>
            </a:extLst>
          </p:cNvPr>
          <p:cNvSpPr/>
          <p:nvPr userDrawn="1"/>
        </p:nvSpPr>
        <p:spPr>
          <a:xfrm>
            <a:off x="7985048" y="6487620"/>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91C071A7-063D-D071-36EC-3D0CC7ECCC96}"/>
              </a:ext>
            </a:extLst>
          </p:cNvPr>
          <p:cNvSpPr/>
          <p:nvPr userDrawn="1"/>
        </p:nvSpPr>
        <p:spPr>
          <a:xfrm>
            <a:off x="9281173" y="6487620"/>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3FD4072-BE0B-C4CB-C2F3-B7F43DA0ED72}"/>
              </a:ext>
            </a:extLst>
          </p:cNvPr>
          <p:cNvSpPr/>
          <p:nvPr userDrawn="1"/>
        </p:nvSpPr>
        <p:spPr>
          <a:xfrm>
            <a:off x="10484043" y="6487620"/>
            <a:ext cx="1094013"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Thinking</a:t>
            </a:r>
            <a:endParaRPr lang="zh-CN" altLang="en-US" sz="2000" b="1"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A806FAC6-2AB5-EF90-D45F-23D61727B128}"/>
              </a:ext>
            </a:extLst>
          </p:cNvPr>
          <p:cNvSpPr/>
          <p:nvPr userDrawn="1"/>
        </p:nvSpPr>
        <p:spPr>
          <a:xfrm>
            <a:off x="580635" y="6497026"/>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18" name="矩形 17">
            <a:extLst>
              <a:ext uri="{FF2B5EF4-FFF2-40B4-BE49-F238E27FC236}">
                <a16:creationId xmlns:a16="http://schemas.microsoft.com/office/drawing/2014/main" id="{BCC6749B-7E14-65CB-A0E8-B6ACADF6F4E8}"/>
              </a:ext>
            </a:extLst>
          </p:cNvPr>
          <p:cNvSpPr/>
          <p:nvPr userDrawn="1"/>
        </p:nvSpPr>
        <p:spPr>
          <a:xfrm>
            <a:off x="2030187" y="6492323"/>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19" name="矩形 18">
            <a:extLst>
              <a:ext uri="{FF2B5EF4-FFF2-40B4-BE49-F238E27FC236}">
                <a16:creationId xmlns:a16="http://schemas.microsoft.com/office/drawing/2014/main" id="{FA6CB114-ED42-0C96-9E26-D54FD05FF6F3}"/>
              </a:ext>
            </a:extLst>
          </p:cNvPr>
          <p:cNvSpPr/>
          <p:nvPr userDrawn="1"/>
        </p:nvSpPr>
        <p:spPr>
          <a:xfrm>
            <a:off x="3124199" y="6492323"/>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4D90FACB-9536-370A-6F62-6CD4920254D4}"/>
              </a:ext>
            </a:extLst>
          </p:cNvPr>
          <p:cNvSpPr/>
          <p:nvPr userDrawn="1"/>
        </p:nvSpPr>
        <p:spPr>
          <a:xfrm>
            <a:off x="4507691" y="6492323"/>
            <a:ext cx="1069799" cy="36567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91C8C32-3E72-7E04-F482-CAFF53E63920}"/>
              </a:ext>
            </a:extLst>
          </p:cNvPr>
          <p:cNvSpPr/>
          <p:nvPr userDrawn="1"/>
        </p:nvSpPr>
        <p:spPr>
          <a:xfrm>
            <a:off x="5577490" y="6492323"/>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06D44F4-B3E5-6CAF-FC87-CB60E87B633F}"/>
              </a:ext>
            </a:extLst>
          </p:cNvPr>
          <p:cNvSpPr/>
          <p:nvPr userDrawn="1"/>
        </p:nvSpPr>
        <p:spPr>
          <a:xfrm>
            <a:off x="6737908" y="6492323"/>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E34C0F66-82BF-5C6A-7152-671CEA5895A4}"/>
              </a:ext>
            </a:extLst>
          </p:cNvPr>
          <p:cNvSpPr/>
          <p:nvPr userDrawn="1"/>
        </p:nvSpPr>
        <p:spPr>
          <a:xfrm>
            <a:off x="7985048" y="6492323"/>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213735E-20F3-8FEE-4697-C2137F26F72D}"/>
              </a:ext>
            </a:extLst>
          </p:cNvPr>
          <p:cNvSpPr/>
          <p:nvPr userDrawn="1"/>
        </p:nvSpPr>
        <p:spPr>
          <a:xfrm>
            <a:off x="9281173" y="6492323"/>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65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964A89-6C0D-8B46-A098-CA93B5BCB609}" type="datetime1">
              <a:rPr lang="en-US" smtClean="0"/>
              <a:t>3/28/24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日期占位符 6"/>
          <p:cNvSpPr>
            <a:spLocks noGrp="1"/>
          </p:cNvSpPr>
          <p:nvPr>
            <p:ph type="dt" sz="half" idx="10"/>
          </p:nvPr>
        </p:nvSpPr>
        <p:spPr/>
        <p:txBody>
          <a:bodyPr/>
          <a:lstStyle/>
          <a:p>
            <a:fld id="{4156149C-3429-F942-B244-7F6E681DABC6}" type="datetime1">
              <a:rPr lang="en-US" smtClean="0"/>
              <a:t>3/28/24</a:t>
            </a:fld>
            <a:endParaRPr lang="en-US"/>
          </a:p>
        </p:txBody>
      </p:sp>
      <p:sp>
        <p:nvSpPr>
          <p:cNvPr id="8" name="页脚占位符 7"/>
          <p:cNvSpPr>
            <a:spLocks noGrp="1"/>
          </p:cNvSpPr>
          <p:nvPr>
            <p:ph type="ftr" sz="quarter" idx="11"/>
          </p:nvPr>
        </p:nvSpPr>
        <p:spPr/>
        <p:txBody>
          <a:bodyPr/>
          <a:lstStyle/>
          <a:p>
            <a:r>
              <a:rPr lang="en-US"/>
              <a:t>/17</a:t>
            </a:r>
          </a:p>
        </p:txBody>
      </p:sp>
      <p:sp>
        <p:nvSpPr>
          <p:cNvPr id="9" name="灯片编号占位符 8"/>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60D63-2207-C848-9014-F412EC03BF95}" type="datetime1">
              <a:rPr lang="en-US" smtClean="0"/>
              <a:t>3/28/24</a:t>
            </a:fld>
            <a:endParaRPr lang="en-US"/>
          </a:p>
        </p:txBody>
      </p:sp>
      <p:sp>
        <p:nvSpPr>
          <p:cNvPr id="6" name="Footer Placeholder 5"/>
          <p:cNvSpPr>
            <a:spLocks noGrp="1"/>
          </p:cNvSpPr>
          <p:nvPr>
            <p:ph type="ftr" sz="quarter" idx="11"/>
          </p:nvPr>
        </p:nvSpPr>
        <p:spPr/>
        <p:txBody>
          <a:bodyPr/>
          <a:lstStyle/>
          <a:p>
            <a:r>
              <a:rPr lang="en-US"/>
              <a:t>/17</a:t>
            </a:r>
          </a:p>
        </p:txBody>
      </p:sp>
      <p:sp>
        <p:nvSpPr>
          <p:cNvPr id="7" name="Slide Number Placeholder 6"/>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E0F8C-1DFF-4D41-91EC-017EFC60A6EA}" type="datetime1">
              <a:rPr lang="en-US" smtClean="0"/>
              <a:t>3/28/24</a:t>
            </a:fld>
            <a:endParaRPr lang="en-US"/>
          </a:p>
        </p:txBody>
      </p:sp>
      <p:sp>
        <p:nvSpPr>
          <p:cNvPr id="8" name="Footer Placeholder 7"/>
          <p:cNvSpPr>
            <a:spLocks noGrp="1"/>
          </p:cNvSpPr>
          <p:nvPr>
            <p:ph type="ftr" sz="quarter" idx="11"/>
          </p:nvPr>
        </p:nvSpPr>
        <p:spPr/>
        <p:txBody>
          <a:bodyPr/>
          <a:lstStyle/>
          <a:p>
            <a:r>
              <a:rPr lang="en-US"/>
              <a:t>/17</a:t>
            </a:r>
          </a:p>
        </p:txBody>
      </p:sp>
      <p:sp>
        <p:nvSpPr>
          <p:cNvPr id="9" name="Slide Number Placeholder 8"/>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2DED7-4118-E246-870B-E431816F2D29}" type="datetime1">
              <a:rPr lang="en-US" smtClean="0"/>
              <a:t>3/28/24</a:t>
            </a:fld>
            <a:endParaRPr lang="en-US"/>
          </a:p>
        </p:txBody>
      </p:sp>
      <p:sp>
        <p:nvSpPr>
          <p:cNvPr id="4" name="Footer Placeholder 3"/>
          <p:cNvSpPr>
            <a:spLocks noGrp="1"/>
          </p:cNvSpPr>
          <p:nvPr>
            <p:ph type="ftr" sz="quarter" idx="11"/>
          </p:nvPr>
        </p:nvSpPr>
        <p:spPr>
          <a:xfrm>
            <a:off x="10897495" y="6356349"/>
            <a:ext cx="1042595" cy="365125"/>
          </a:xfrm>
        </p:spPr>
        <p:txBody>
          <a:bodyPr/>
          <a:lstStyle/>
          <a:p>
            <a:r>
              <a:rPr lang="en-US"/>
              <a:t>/ 17</a:t>
            </a:r>
          </a:p>
        </p:txBody>
      </p:sp>
      <p:sp>
        <p:nvSpPr>
          <p:cNvPr id="5" name="Slide Number Placeholder 4"/>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4C659-C87B-9643-9A34-528B0D41481D}" type="datetime1">
              <a:rPr lang="en-US" smtClean="0"/>
              <a:t>3/28/24</a:t>
            </a:fld>
            <a:endParaRPr lang="en-US"/>
          </a:p>
        </p:txBody>
      </p:sp>
      <p:sp>
        <p:nvSpPr>
          <p:cNvPr id="3" name="Footer Placeholder 2"/>
          <p:cNvSpPr>
            <a:spLocks noGrp="1"/>
          </p:cNvSpPr>
          <p:nvPr>
            <p:ph type="ftr" sz="quarter" idx="11"/>
          </p:nvPr>
        </p:nvSpPr>
        <p:spPr/>
        <p:txBody>
          <a:bodyPr/>
          <a:lstStyle/>
          <a:p>
            <a:r>
              <a:rPr lang="en-US"/>
              <a:t>/17</a:t>
            </a:r>
          </a:p>
        </p:txBody>
      </p:sp>
      <p:sp>
        <p:nvSpPr>
          <p:cNvPr id="4" name="Slide Number Placeholder 3"/>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CCBEDB-4EF5-104F-9942-EA6491B4128F}" type="datetime1">
              <a:rPr lang="en-US" smtClean="0"/>
              <a:t>3/28/24</a:t>
            </a:fld>
            <a:endParaRPr lang="en-US"/>
          </a:p>
        </p:txBody>
      </p:sp>
      <p:sp>
        <p:nvSpPr>
          <p:cNvPr id="6" name="Footer Placeholder 5"/>
          <p:cNvSpPr>
            <a:spLocks noGrp="1"/>
          </p:cNvSpPr>
          <p:nvPr>
            <p:ph type="ftr" sz="quarter" idx="11"/>
          </p:nvPr>
        </p:nvSpPr>
        <p:spPr/>
        <p:txBody>
          <a:bodyPr/>
          <a:lstStyle/>
          <a:p>
            <a:r>
              <a:rPr lang="en-US"/>
              <a:t>/17</a:t>
            </a:r>
          </a:p>
        </p:txBody>
      </p:sp>
      <p:sp>
        <p:nvSpPr>
          <p:cNvPr id="7" name="Slide Number Placeholder 6"/>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5397-C8F7-0E48-AE3F-CE930279AC78}" type="datetime1">
              <a:rPr lang="en-US" smtClean="0"/>
              <a:t>3/28/24</a:t>
            </a:fld>
            <a:endParaRPr lang="en-US"/>
          </a:p>
        </p:txBody>
      </p:sp>
      <p:sp>
        <p:nvSpPr>
          <p:cNvPr id="6" name="Footer Placeholder 5"/>
          <p:cNvSpPr>
            <a:spLocks noGrp="1"/>
          </p:cNvSpPr>
          <p:nvPr>
            <p:ph type="ftr" sz="quarter" idx="11"/>
          </p:nvPr>
        </p:nvSpPr>
        <p:spPr/>
        <p:txBody>
          <a:bodyPr/>
          <a:lstStyle/>
          <a:p>
            <a:r>
              <a:rPr lang="en-US"/>
              <a:t>/17</a:t>
            </a:r>
          </a:p>
        </p:txBody>
      </p:sp>
      <p:sp>
        <p:nvSpPr>
          <p:cNvPr id="7" name="Slide Number Placeholder 6"/>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7620"/>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Tree>
    <p:extLst>
      <p:ext uri="{BB962C8B-B14F-4D97-AF65-F5344CB8AC3E}">
        <p14:creationId xmlns:p14="http://schemas.microsoft.com/office/powerpoint/2010/main" val="1597303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7F7E1-3471-8D48-B307-1B52AA723F1C}" type="datetime1">
              <a:rPr lang="en-US" smtClean="0"/>
              <a:t>3/28/24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7E608-75E2-EA4E-B00C-65557051005B}" type="datetime1">
              <a:rPr lang="en-US" smtClean="0"/>
              <a:t>3/28/24</a:t>
            </a:fld>
            <a:endParaRPr lang="en-US"/>
          </a:p>
        </p:txBody>
      </p:sp>
      <p:sp>
        <p:nvSpPr>
          <p:cNvPr id="5" name="Footer Placeholder 4"/>
          <p:cNvSpPr>
            <a:spLocks noGrp="1"/>
          </p:cNvSpPr>
          <p:nvPr>
            <p:ph type="ftr" sz="quarter" idx="11"/>
          </p:nvPr>
        </p:nvSpPr>
        <p:spPr/>
        <p:txBody>
          <a:bodyPr/>
          <a:lstStyle/>
          <a:p>
            <a:r>
              <a:rPr lang="en-US"/>
              <a:t>/17</a:t>
            </a:r>
          </a:p>
        </p:txBody>
      </p:sp>
      <p:sp>
        <p:nvSpPr>
          <p:cNvPr id="6" name="Slide Number Placeholder 5"/>
          <p:cNvSpPr>
            <a:spLocks noGrp="1"/>
          </p:cNvSpPr>
          <p:nvPr>
            <p:ph type="sldNum" sz="quarter" idx="12"/>
          </p:nvPr>
        </p:nvSpPr>
        <p:spPr/>
        <p:txBody>
          <a:bodyPr/>
          <a:lstStyle/>
          <a:p>
            <a:fld id="{30B839C7-9A20-D34F-B538-98C4FE15FA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5148"/>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
        <p:nvSpPr>
          <p:cNvPr id="2" name="矩形 1">
            <a:extLst>
              <a:ext uri="{FF2B5EF4-FFF2-40B4-BE49-F238E27FC236}">
                <a16:creationId xmlns:a16="http://schemas.microsoft.com/office/drawing/2014/main" id="{8463D932-E778-0639-B361-D6173947ABDB}"/>
              </a:ext>
            </a:extLst>
          </p:cNvPr>
          <p:cNvSpPr/>
          <p:nvPr userDrawn="1"/>
        </p:nvSpPr>
        <p:spPr>
          <a:xfrm>
            <a:off x="580635" y="6492323"/>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5" name="矩形 4">
            <a:extLst>
              <a:ext uri="{FF2B5EF4-FFF2-40B4-BE49-F238E27FC236}">
                <a16:creationId xmlns:a16="http://schemas.microsoft.com/office/drawing/2014/main" id="{FC508865-E396-FE6A-E334-09A6A0638994}"/>
              </a:ext>
            </a:extLst>
          </p:cNvPr>
          <p:cNvSpPr/>
          <p:nvPr userDrawn="1"/>
        </p:nvSpPr>
        <p:spPr>
          <a:xfrm>
            <a:off x="2030187" y="6487620"/>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9" name="矩形 8">
            <a:extLst>
              <a:ext uri="{FF2B5EF4-FFF2-40B4-BE49-F238E27FC236}">
                <a16:creationId xmlns:a16="http://schemas.microsoft.com/office/drawing/2014/main" id="{865AB812-9E22-75E4-1078-320EF46D3F9E}"/>
              </a:ext>
            </a:extLst>
          </p:cNvPr>
          <p:cNvSpPr/>
          <p:nvPr userDrawn="1"/>
        </p:nvSpPr>
        <p:spPr>
          <a:xfrm>
            <a:off x="3124199" y="6487620"/>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5DE1ACB-E5CA-FAE6-70B8-DD0B3BADCD82}"/>
              </a:ext>
            </a:extLst>
          </p:cNvPr>
          <p:cNvSpPr/>
          <p:nvPr userDrawn="1"/>
        </p:nvSpPr>
        <p:spPr>
          <a:xfrm>
            <a:off x="4507691" y="6487620"/>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9C4D5AE-1715-E9A2-8588-0D8FBC4F3ABC}"/>
              </a:ext>
            </a:extLst>
          </p:cNvPr>
          <p:cNvSpPr/>
          <p:nvPr userDrawn="1"/>
        </p:nvSpPr>
        <p:spPr>
          <a:xfrm>
            <a:off x="5577490" y="6487620"/>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F5979D-CFF7-DA41-5312-664E52AC190D}"/>
              </a:ext>
            </a:extLst>
          </p:cNvPr>
          <p:cNvSpPr/>
          <p:nvPr userDrawn="1"/>
        </p:nvSpPr>
        <p:spPr>
          <a:xfrm>
            <a:off x="6737908" y="6487620"/>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F49D84A-4E97-A117-572B-48DBA0740979}"/>
              </a:ext>
            </a:extLst>
          </p:cNvPr>
          <p:cNvSpPr/>
          <p:nvPr userDrawn="1"/>
        </p:nvSpPr>
        <p:spPr>
          <a:xfrm>
            <a:off x="7985048" y="6487620"/>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91C071A7-063D-D071-36EC-3D0CC7ECCC96}"/>
              </a:ext>
            </a:extLst>
          </p:cNvPr>
          <p:cNvSpPr/>
          <p:nvPr userDrawn="1"/>
        </p:nvSpPr>
        <p:spPr>
          <a:xfrm>
            <a:off x="9281173" y="6487620"/>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3FD4072-BE0B-C4CB-C2F3-B7F43DA0ED72}"/>
              </a:ext>
            </a:extLst>
          </p:cNvPr>
          <p:cNvSpPr/>
          <p:nvPr userDrawn="1"/>
        </p:nvSpPr>
        <p:spPr>
          <a:xfrm>
            <a:off x="10484043" y="6487620"/>
            <a:ext cx="1094013"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Thinking</a:t>
            </a:r>
            <a:endParaRPr lang="zh-CN" altLang="en-US" sz="2000" b="1"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A806FAC6-2AB5-EF90-D45F-23D61727B128}"/>
              </a:ext>
            </a:extLst>
          </p:cNvPr>
          <p:cNvSpPr/>
          <p:nvPr userDrawn="1"/>
        </p:nvSpPr>
        <p:spPr>
          <a:xfrm>
            <a:off x="580635" y="6497026"/>
            <a:ext cx="1449550" cy="360975"/>
          </a:xfrm>
          <a:prstGeom prst="rect">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18" name="矩形 17">
            <a:extLst>
              <a:ext uri="{FF2B5EF4-FFF2-40B4-BE49-F238E27FC236}">
                <a16:creationId xmlns:a16="http://schemas.microsoft.com/office/drawing/2014/main" id="{BCC6749B-7E14-65CB-A0E8-B6ACADF6F4E8}"/>
              </a:ext>
            </a:extLst>
          </p:cNvPr>
          <p:cNvSpPr/>
          <p:nvPr userDrawn="1"/>
        </p:nvSpPr>
        <p:spPr>
          <a:xfrm>
            <a:off x="2030187" y="6492323"/>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19" name="矩形 18">
            <a:extLst>
              <a:ext uri="{FF2B5EF4-FFF2-40B4-BE49-F238E27FC236}">
                <a16:creationId xmlns:a16="http://schemas.microsoft.com/office/drawing/2014/main" id="{FA6CB114-ED42-0C96-9E26-D54FD05FF6F3}"/>
              </a:ext>
            </a:extLst>
          </p:cNvPr>
          <p:cNvSpPr/>
          <p:nvPr userDrawn="1"/>
        </p:nvSpPr>
        <p:spPr>
          <a:xfrm>
            <a:off x="3124199" y="6492323"/>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4D90FACB-9536-370A-6F62-6CD4920254D4}"/>
              </a:ext>
            </a:extLst>
          </p:cNvPr>
          <p:cNvSpPr/>
          <p:nvPr userDrawn="1"/>
        </p:nvSpPr>
        <p:spPr>
          <a:xfrm>
            <a:off x="4507691" y="6492323"/>
            <a:ext cx="1069799" cy="36567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91C8C32-3E72-7E04-F482-CAFF53E63920}"/>
              </a:ext>
            </a:extLst>
          </p:cNvPr>
          <p:cNvSpPr/>
          <p:nvPr userDrawn="1"/>
        </p:nvSpPr>
        <p:spPr>
          <a:xfrm>
            <a:off x="5577490" y="6492323"/>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06D44F4-B3E5-6CAF-FC87-CB60E87B633F}"/>
              </a:ext>
            </a:extLst>
          </p:cNvPr>
          <p:cNvSpPr/>
          <p:nvPr userDrawn="1"/>
        </p:nvSpPr>
        <p:spPr>
          <a:xfrm>
            <a:off x="6737908" y="6492323"/>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E34C0F66-82BF-5C6A-7152-671CEA5895A4}"/>
              </a:ext>
            </a:extLst>
          </p:cNvPr>
          <p:cNvSpPr/>
          <p:nvPr userDrawn="1"/>
        </p:nvSpPr>
        <p:spPr>
          <a:xfrm>
            <a:off x="7985048" y="6492323"/>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213735E-20F3-8FEE-4697-C2137F26F72D}"/>
              </a:ext>
            </a:extLst>
          </p:cNvPr>
          <p:cNvSpPr/>
          <p:nvPr userDrawn="1"/>
        </p:nvSpPr>
        <p:spPr>
          <a:xfrm>
            <a:off x="9281173" y="6492323"/>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6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5148"/>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
        <p:nvSpPr>
          <p:cNvPr id="2" name="矩形 1">
            <a:extLst>
              <a:ext uri="{FF2B5EF4-FFF2-40B4-BE49-F238E27FC236}">
                <a16:creationId xmlns:a16="http://schemas.microsoft.com/office/drawing/2014/main" id="{8463D932-E778-0639-B361-D6173947ABDB}"/>
              </a:ext>
            </a:extLst>
          </p:cNvPr>
          <p:cNvSpPr/>
          <p:nvPr userDrawn="1"/>
        </p:nvSpPr>
        <p:spPr>
          <a:xfrm>
            <a:off x="580635" y="6492323"/>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5" name="矩形 4">
            <a:extLst>
              <a:ext uri="{FF2B5EF4-FFF2-40B4-BE49-F238E27FC236}">
                <a16:creationId xmlns:a16="http://schemas.microsoft.com/office/drawing/2014/main" id="{FC508865-E396-FE6A-E334-09A6A0638994}"/>
              </a:ext>
            </a:extLst>
          </p:cNvPr>
          <p:cNvSpPr/>
          <p:nvPr userDrawn="1"/>
        </p:nvSpPr>
        <p:spPr>
          <a:xfrm>
            <a:off x="2030187" y="6487620"/>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9" name="矩形 8">
            <a:extLst>
              <a:ext uri="{FF2B5EF4-FFF2-40B4-BE49-F238E27FC236}">
                <a16:creationId xmlns:a16="http://schemas.microsoft.com/office/drawing/2014/main" id="{865AB812-9E22-75E4-1078-320EF46D3F9E}"/>
              </a:ext>
            </a:extLst>
          </p:cNvPr>
          <p:cNvSpPr/>
          <p:nvPr userDrawn="1"/>
        </p:nvSpPr>
        <p:spPr>
          <a:xfrm>
            <a:off x="3124199" y="6487620"/>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5DE1ACB-E5CA-FAE6-70B8-DD0B3BADCD82}"/>
              </a:ext>
            </a:extLst>
          </p:cNvPr>
          <p:cNvSpPr/>
          <p:nvPr userDrawn="1"/>
        </p:nvSpPr>
        <p:spPr>
          <a:xfrm>
            <a:off x="4507691" y="6487620"/>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9C4D5AE-1715-E9A2-8588-0D8FBC4F3ABC}"/>
              </a:ext>
            </a:extLst>
          </p:cNvPr>
          <p:cNvSpPr/>
          <p:nvPr userDrawn="1"/>
        </p:nvSpPr>
        <p:spPr>
          <a:xfrm>
            <a:off x="5577490" y="6487620"/>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F5979D-CFF7-DA41-5312-664E52AC190D}"/>
              </a:ext>
            </a:extLst>
          </p:cNvPr>
          <p:cNvSpPr/>
          <p:nvPr userDrawn="1"/>
        </p:nvSpPr>
        <p:spPr>
          <a:xfrm>
            <a:off x="6737908" y="6487620"/>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F49D84A-4E97-A117-572B-48DBA0740979}"/>
              </a:ext>
            </a:extLst>
          </p:cNvPr>
          <p:cNvSpPr/>
          <p:nvPr userDrawn="1"/>
        </p:nvSpPr>
        <p:spPr>
          <a:xfrm>
            <a:off x="7985048" y="6487620"/>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91C071A7-063D-D071-36EC-3D0CC7ECCC96}"/>
              </a:ext>
            </a:extLst>
          </p:cNvPr>
          <p:cNvSpPr/>
          <p:nvPr userDrawn="1"/>
        </p:nvSpPr>
        <p:spPr>
          <a:xfrm>
            <a:off x="9281173" y="6487620"/>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3FD4072-BE0B-C4CB-C2F3-B7F43DA0ED72}"/>
              </a:ext>
            </a:extLst>
          </p:cNvPr>
          <p:cNvSpPr/>
          <p:nvPr userDrawn="1"/>
        </p:nvSpPr>
        <p:spPr>
          <a:xfrm>
            <a:off x="10484043" y="6487620"/>
            <a:ext cx="1094013"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Thinking</a:t>
            </a:r>
            <a:endParaRPr lang="zh-CN" altLang="en-US" sz="2000" b="1"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A806FAC6-2AB5-EF90-D45F-23D61727B128}"/>
              </a:ext>
            </a:extLst>
          </p:cNvPr>
          <p:cNvSpPr/>
          <p:nvPr userDrawn="1"/>
        </p:nvSpPr>
        <p:spPr>
          <a:xfrm>
            <a:off x="580635" y="6497026"/>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18" name="矩形 17">
            <a:extLst>
              <a:ext uri="{FF2B5EF4-FFF2-40B4-BE49-F238E27FC236}">
                <a16:creationId xmlns:a16="http://schemas.microsoft.com/office/drawing/2014/main" id="{BCC6749B-7E14-65CB-A0E8-B6ACADF6F4E8}"/>
              </a:ext>
            </a:extLst>
          </p:cNvPr>
          <p:cNvSpPr/>
          <p:nvPr userDrawn="1"/>
        </p:nvSpPr>
        <p:spPr>
          <a:xfrm>
            <a:off x="2030187" y="6492323"/>
            <a:ext cx="1094014" cy="365678"/>
          </a:xfrm>
          <a:prstGeom prst="rect">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19" name="矩形 18">
            <a:extLst>
              <a:ext uri="{FF2B5EF4-FFF2-40B4-BE49-F238E27FC236}">
                <a16:creationId xmlns:a16="http://schemas.microsoft.com/office/drawing/2014/main" id="{FA6CB114-ED42-0C96-9E26-D54FD05FF6F3}"/>
              </a:ext>
            </a:extLst>
          </p:cNvPr>
          <p:cNvSpPr/>
          <p:nvPr userDrawn="1"/>
        </p:nvSpPr>
        <p:spPr>
          <a:xfrm>
            <a:off x="3124199" y="6492323"/>
            <a:ext cx="1383492" cy="365678"/>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4D90FACB-9536-370A-6F62-6CD4920254D4}"/>
              </a:ext>
            </a:extLst>
          </p:cNvPr>
          <p:cNvSpPr/>
          <p:nvPr userDrawn="1"/>
        </p:nvSpPr>
        <p:spPr>
          <a:xfrm>
            <a:off x="4507691" y="6492323"/>
            <a:ext cx="1069799" cy="365678"/>
          </a:xfrm>
          <a:prstGeom prst="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91C8C32-3E72-7E04-F482-CAFF53E63920}"/>
              </a:ext>
            </a:extLst>
          </p:cNvPr>
          <p:cNvSpPr/>
          <p:nvPr userDrawn="1"/>
        </p:nvSpPr>
        <p:spPr>
          <a:xfrm>
            <a:off x="5577490" y="6492323"/>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06D44F4-B3E5-6CAF-FC87-CB60E87B633F}"/>
              </a:ext>
            </a:extLst>
          </p:cNvPr>
          <p:cNvSpPr/>
          <p:nvPr userDrawn="1"/>
        </p:nvSpPr>
        <p:spPr>
          <a:xfrm>
            <a:off x="6737908" y="6492323"/>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E34C0F66-82BF-5C6A-7152-671CEA5895A4}"/>
              </a:ext>
            </a:extLst>
          </p:cNvPr>
          <p:cNvSpPr/>
          <p:nvPr userDrawn="1"/>
        </p:nvSpPr>
        <p:spPr>
          <a:xfrm>
            <a:off x="7985048" y="6492323"/>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213735E-20F3-8FEE-4697-C2137F26F72D}"/>
              </a:ext>
            </a:extLst>
          </p:cNvPr>
          <p:cNvSpPr/>
          <p:nvPr userDrawn="1"/>
        </p:nvSpPr>
        <p:spPr>
          <a:xfrm>
            <a:off x="9281173" y="6492323"/>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44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5148"/>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
        <p:nvSpPr>
          <p:cNvPr id="2" name="矩形 1">
            <a:extLst>
              <a:ext uri="{FF2B5EF4-FFF2-40B4-BE49-F238E27FC236}">
                <a16:creationId xmlns:a16="http://schemas.microsoft.com/office/drawing/2014/main" id="{8463D932-E778-0639-B361-D6173947ABDB}"/>
              </a:ext>
            </a:extLst>
          </p:cNvPr>
          <p:cNvSpPr/>
          <p:nvPr userDrawn="1"/>
        </p:nvSpPr>
        <p:spPr>
          <a:xfrm>
            <a:off x="580635" y="6492323"/>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5" name="矩形 4">
            <a:extLst>
              <a:ext uri="{FF2B5EF4-FFF2-40B4-BE49-F238E27FC236}">
                <a16:creationId xmlns:a16="http://schemas.microsoft.com/office/drawing/2014/main" id="{FC508865-E396-FE6A-E334-09A6A0638994}"/>
              </a:ext>
            </a:extLst>
          </p:cNvPr>
          <p:cNvSpPr/>
          <p:nvPr userDrawn="1"/>
        </p:nvSpPr>
        <p:spPr>
          <a:xfrm>
            <a:off x="2030187" y="6487620"/>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9" name="矩形 8">
            <a:extLst>
              <a:ext uri="{FF2B5EF4-FFF2-40B4-BE49-F238E27FC236}">
                <a16:creationId xmlns:a16="http://schemas.microsoft.com/office/drawing/2014/main" id="{865AB812-9E22-75E4-1078-320EF46D3F9E}"/>
              </a:ext>
            </a:extLst>
          </p:cNvPr>
          <p:cNvSpPr/>
          <p:nvPr userDrawn="1"/>
        </p:nvSpPr>
        <p:spPr>
          <a:xfrm>
            <a:off x="3124199" y="6487620"/>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5DE1ACB-E5CA-FAE6-70B8-DD0B3BADCD82}"/>
              </a:ext>
            </a:extLst>
          </p:cNvPr>
          <p:cNvSpPr/>
          <p:nvPr userDrawn="1"/>
        </p:nvSpPr>
        <p:spPr>
          <a:xfrm>
            <a:off x="4507691" y="6487620"/>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9C4D5AE-1715-E9A2-8588-0D8FBC4F3ABC}"/>
              </a:ext>
            </a:extLst>
          </p:cNvPr>
          <p:cNvSpPr/>
          <p:nvPr userDrawn="1"/>
        </p:nvSpPr>
        <p:spPr>
          <a:xfrm>
            <a:off x="5577490" y="6487620"/>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F5979D-CFF7-DA41-5312-664E52AC190D}"/>
              </a:ext>
            </a:extLst>
          </p:cNvPr>
          <p:cNvSpPr/>
          <p:nvPr userDrawn="1"/>
        </p:nvSpPr>
        <p:spPr>
          <a:xfrm>
            <a:off x="6737908" y="6487620"/>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F49D84A-4E97-A117-572B-48DBA0740979}"/>
              </a:ext>
            </a:extLst>
          </p:cNvPr>
          <p:cNvSpPr/>
          <p:nvPr userDrawn="1"/>
        </p:nvSpPr>
        <p:spPr>
          <a:xfrm>
            <a:off x="7985048" y="6487620"/>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91C071A7-063D-D071-36EC-3D0CC7ECCC96}"/>
              </a:ext>
            </a:extLst>
          </p:cNvPr>
          <p:cNvSpPr/>
          <p:nvPr userDrawn="1"/>
        </p:nvSpPr>
        <p:spPr>
          <a:xfrm>
            <a:off x="9281173" y="6487620"/>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3FD4072-BE0B-C4CB-C2F3-B7F43DA0ED72}"/>
              </a:ext>
            </a:extLst>
          </p:cNvPr>
          <p:cNvSpPr/>
          <p:nvPr userDrawn="1"/>
        </p:nvSpPr>
        <p:spPr>
          <a:xfrm>
            <a:off x="10484043" y="6487620"/>
            <a:ext cx="1094013"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Thinking</a:t>
            </a:r>
            <a:endParaRPr lang="zh-CN" altLang="en-US" sz="2000" b="1"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A806FAC6-2AB5-EF90-D45F-23D61727B128}"/>
              </a:ext>
            </a:extLst>
          </p:cNvPr>
          <p:cNvSpPr/>
          <p:nvPr userDrawn="1"/>
        </p:nvSpPr>
        <p:spPr>
          <a:xfrm>
            <a:off x="580635" y="6497026"/>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18" name="矩形 17">
            <a:extLst>
              <a:ext uri="{FF2B5EF4-FFF2-40B4-BE49-F238E27FC236}">
                <a16:creationId xmlns:a16="http://schemas.microsoft.com/office/drawing/2014/main" id="{BCC6749B-7E14-65CB-A0E8-B6ACADF6F4E8}"/>
              </a:ext>
            </a:extLst>
          </p:cNvPr>
          <p:cNvSpPr/>
          <p:nvPr userDrawn="1"/>
        </p:nvSpPr>
        <p:spPr>
          <a:xfrm>
            <a:off x="2030187" y="6492323"/>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19" name="矩形 18">
            <a:extLst>
              <a:ext uri="{FF2B5EF4-FFF2-40B4-BE49-F238E27FC236}">
                <a16:creationId xmlns:a16="http://schemas.microsoft.com/office/drawing/2014/main" id="{FA6CB114-ED42-0C96-9E26-D54FD05FF6F3}"/>
              </a:ext>
            </a:extLst>
          </p:cNvPr>
          <p:cNvSpPr/>
          <p:nvPr userDrawn="1"/>
        </p:nvSpPr>
        <p:spPr>
          <a:xfrm>
            <a:off x="3124199" y="6492323"/>
            <a:ext cx="1383492"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4D90FACB-9536-370A-6F62-6CD4920254D4}"/>
              </a:ext>
            </a:extLst>
          </p:cNvPr>
          <p:cNvSpPr/>
          <p:nvPr userDrawn="1"/>
        </p:nvSpPr>
        <p:spPr>
          <a:xfrm>
            <a:off x="4507691" y="6492323"/>
            <a:ext cx="1069799" cy="36567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91C8C32-3E72-7E04-F482-CAFF53E63920}"/>
              </a:ext>
            </a:extLst>
          </p:cNvPr>
          <p:cNvSpPr/>
          <p:nvPr userDrawn="1"/>
        </p:nvSpPr>
        <p:spPr>
          <a:xfrm>
            <a:off x="5577490" y="6492323"/>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06D44F4-B3E5-6CAF-FC87-CB60E87B633F}"/>
              </a:ext>
            </a:extLst>
          </p:cNvPr>
          <p:cNvSpPr/>
          <p:nvPr userDrawn="1"/>
        </p:nvSpPr>
        <p:spPr>
          <a:xfrm>
            <a:off x="6737908" y="6492323"/>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E34C0F66-82BF-5C6A-7152-671CEA5895A4}"/>
              </a:ext>
            </a:extLst>
          </p:cNvPr>
          <p:cNvSpPr/>
          <p:nvPr userDrawn="1"/>
        </p:nvSpPr>
        <p:spPr>
          <a:xfrm>
            <a:off x="7985048" y="6492323"/>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213735E-20F3-8FEE-4697-C2137F26F72D}"/>
              </a:ext>
            </a:extLst>
          </p:cNvPr>
          <p:cNvSpPr/>
          <p:nvPr userDrawn="1"/>
        </p:nvSpPr>
        <p:spPr>
          <a:xfrm>
            <a:off x="9281173" y="6492323"/>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0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5148"/>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
        <p:nvSpPr>
          <p:cNvPr id="2" name="矩形 1">
            <a:extLst>
              <a:ext uri="{FF2B5EF4-FFF2-40B4-BE49-F238E27FC236}">
                <a16:creationId xmlns:a16="http://schemas.microsoft.com/office/drawing/2014/main" id="{8463D932-E778-0639-B361-D6173947ABDB}"/>
              </a:ext>
            </a:extLst>
          </p:cNvPr>
          <p:cNvSpPr/>
          <p:nvPr userDrawn="1"/>
        </p:nvSpPr>
        <p:spPr>
          <a:xfrm>
            <a:off x="580635" y="6492323"/>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5" name="矩形 4">
            <a:extLst>
              <a:ext uri="{FF2B5EF4-FFF2-40B4-BE49-F238E27FC236}">
                <a16:creationId xmlns:a16="http://schemas.microsoft.com/office/drawing/2014/main" id="{FC508865-E396-FE6A-E334-09A6A0638994}"/>
              </a:ext>
            </a:extLst>
          </p:cNvPr>
          <p:cNvSpPr/>
          <p:nvPr userDrawn="1"/>
        </p:nvSpPr>
        <p:spPr>
          <a:xfrm>
            <a:off x="2030187" y="6487620"/>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9" name="矩形 8">
            <a:extLst>
              <a:ext uri="{FF2B5EF4-FFF2-40B4-BE49-F238E27FC236}">
                <a16:creationId xmlns:a16="http://schemas.microsoft.com/office/drawing/2014/main" id="{865AB812-9E22-75E4-1078-320EF46D3F9E}"/>
              </a:ext>
            </a:extLst>
          </p:cNvPr>
          <p:cNvSpPr/>
          <p:nvPr userDrawn="1"/>
        </p:nvSpPr>
        <p:spPr>
          <a:xfrm>
            <a:off x="3124199" y="6487620"/>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5DE1ACB-E5CA-FAE6-70B8-DD0B3BADCD82}"/>
              </a:ext>
            </a:extLst>
          </p:cNvPr>
          <p:cNvSpPr/>
          <p:nvPr userDrawn="1"/>
        </p:nvSpPr>
        <p:spPr>
          <a:xfrm>
            <a:off x="4507691" y="6487620"/>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9C4D5AE-1715-E9A2-8588-0D8FBC4F3ABC}"/>
              </a:ext>
            </a:extLst>
          </p:cNvPr>
          <p:cNvSpPr/>
          <p:nvPr userDrawn="1"/>
        </p:nvSpPr>
        <p:spPr>
          <a:xfrm>
            <a:off x="5577490" y="6487620"/>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F5979D-CFF7-DA41-5312-664E52AC190D}"/>
              </a:ext>
            </a:extLst>
          </p:cNvPr>
          <p:cNvSpPr/>
          <p:nvPr userDrawn="1"/>
        </p:nvSpPr>
        <p:spPr>
          <a:xfrm>
            <a:off x="6737908" y="6487620"/>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F49D84A-4E97-A117-572B-48DBA0740979}"/>
              </a:ext>
            </a:extLst>
          </p:cNvPr>
          <p:cNvSpPr/>
          <p:nvPr userDrawn="1"/>
        </p:nvSpPr>
        <p:spPr>
          <a:xfrm>
            <a:off x="7985048" y="6487620"/>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91C071A7-063D-D071-36EC-3D0CC7ECCC96}"/>
              </a:ext>
            </a:extLst>
          </p:cNvPr>
          <p:cNvSpPr/>
          <p:nvPr userDrawn="1"/>
        </p:nvSpPr>
        <p:spPr>
          <a:xfrm>
            <a:off x="9281173" y="6487620"/>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3FD4072-BE0B-C4CB-C2F3-B7F43DA0ED72}"/>
              </a:ext>
            </a:extLst>
          </p:cNvPr>
          <p:cNvSpPr/>
          <p:nvPr userDrawn="1"/>
        </p:nvSpPr>
        <p:spPr>
          <a:xfrm>
            <a:off x="10484043" y="6487620"/>
            <a:ext cx="1094013"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Thinking</a:t>
            </a:r>
            <a:endParaRPr lang="zh-CN" altLang="en-US" sz="2000" b="1"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A806FAC6-2AB5-EF90-D45F-23D61727B128}"/>
              </a:ext>
            </a:extLst>
          </p:cNvPr>
          <p:cNvSpPr/>
          <p:nvPr userDrawn="1"/>
        </p:nvSpPr>
        <p:spPr>
          <a:xfrm>
            <a:off x="580635" y="6497026"/>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18" name="矩形 17">
            <a:extLst>
              <a:ext uri="{FF2B5EF4-FFF2-40B4-BE49-F238E27FC236}">
                <a16:creationId xmlns:a16="http://schemas.microsoft.com/office/drawing/2014/main" id="{BCC6749B-7E14-65CB-A0E8-B6ACADF6F4E8}"/>
              </a:ext>
            </a:extLst>
          </p:cNvPr>
          <p:cNvSpPr/>
          <p:nvPr userDrawn="1"/>
        </p:nvSpPr>
        <p:spPr>
          <a:xfrm>
            <a:off x="2030187" y="6492323"/>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19" name="矩形 18">
            <a:extLst>
              <a:ext uri="{FF2B5EF4-FFF2-40B4-BE49-F238E27FC236}">
                <a16:creationId xmlns:a16="http://schemas.microsoft.com/office/drawing/2014/main" id="{FA6CB114-ED42-0C96-9E26-D54FD05FF6F3}"/>
              </a:ext>
            </a:extLst>
          </p:cNvPr>
          <p:cNvSpPr/>
          <p:nvPr userDrawn="1"/>
        </p:nvSpPr>
        <p:spPr>
          <a:xfrm>
            <a:off x="3124199" y="6492323"/>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4D90FACB-9536-370A-6F62-6CD4920254D4}"/>
              </a:ext>
            </a:extLst>
          </p:cNvPr>
          <p:cNvSpPr/>
          <p:nvPr userDrawn="1"/>
        </p:nvSpPr>
        <p:spPr>
          <a:xfrm>
            <a:off x="4507691" y="6492323"/>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91C8C32-3E72-7E04-F482-CAFF53E63920}"/>
              </a:ext>
            </a:extLst>
          </p:cNvPr>
          <p:cNvSpPr/>
          <p:nvPr userDrawn="1"/>
        </p:nvSpPr>
        <p:spPr>
          <a:xfrm>
            <a:off x="5577490" y="6492323"/>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06D44F4-B3E5-6CAF-FC87-CB60E87B633F}"/>
              </a:ext>
            </a:extLst>
          </p:cNvPr>
          <p:cNvSpPr/>
          <p:nvPr userDrawn="1"/>
        </p:nvSpPr>
        <p:spPr>
          <a:xfrm>
            <a:off x="6737908" y="6492323"/>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E34C0F66-82BF-5C6A-7152-671CEA5895A4}"/>
              </a:ext>
            </a:extLst>
          </p:cNvPr>
          <p:cNvSpPr/>
          <p:nvPr userDrawn="1"/>
        </p:nvSpPr>
        <p:spPr>
          <a:xfrm>
            <a:off x="7985048" y="6492323"/>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213735E-20F3-8FEE-4697-C2137F26F72D}"/>
              </a:ext>
            </a:extLst>
          </p:cNvPr>
          <p:cNvSpPr/>
          <p:nvPr userDrawn="1"/>
        </p:nvSpPr>
        <p:spPr>
          <a:xfrm>
            <a:off x="9281173" y="6492323"/>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14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5148"/>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
        <p:nvSpPr>
          <p:cNvPr id="2" name="矩形 1">
            <a:extLst>
              <a:ext uri="{FF2B5EF4-FFF2-40B4-BE49-F238E27FC236}">
                <a16:creationId xmlns:a16="http://schemas.microsoft.com/office/drawing/2014/main" id="{8463D932-E778-0639-B361-D6173947ABDB}"/>
              </a:ext>
            </a:extLst>
          </p:cNvPr>
          <p:cNvSpPr/>
          <p:nvPr userDrawn="1"/>
        </p:nvSpPr>
        <p:spPr>
          <a:xfrm>
            <a:off x="580635" y="6492323"/>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5" name="矩形 4">
            <a:extLst>
              <a:ext uri="{FF2B5EF4-FFF2-40B4-BE49-F238E27FC236}">
                <a16:creationId xmlns:a16="http://schemas.microsoft.com/office/drawing/2014/main" id="{FC508865-E396-FE6A-E334-09A6A0638994}"/>
              </a:ext>
            </a:extLst>
          </p:cNvPr>
          <p:cNvSpPr/>
          <p:nvPr userDrawn="1"/>
        </p:nvSpPr>
        <p:spPr>
          <a:xfrm>
            <a:off x="2030187" y="6487620"/>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9" name="矩形 8">
            <a:extLst>
              <a:ext uri="{FF2B5EF4-FFF2-40B4-BE49-F238E27FC236}">
                <a16:creationId xmlns:a16="http://schemas.microsoft.com/office/drawing/2014/main" id="{865AB812-9E22-75E4-1078-320EF46D3F9E}"/>
              </a:ext>
            </a:extLst>
          </p:cNvPr>
          <p:cNvSpPr/>
          <p:nvPr userDrawn="1"/>
        </p:nvSpPr>
        <p:spPr>
          <a:xfrm>
            <a:off x="3124199" y="6487620"/>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5DE1ACB-E5CA-FAE6-70B8-DD0B3BADCD82}"/>
              </a:ext>
            </a:extLst>
          </p:cNvPr>
          <p:cNvSpPr/>
          <p:nvPr userDrawn="1"/>
        </p:nvSpPr>
        <p:spPr>
          <a:xfrm>
            <a:off x="4507691" y="6487620"/>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9C4D5AE-1715-E9A2-8588-0D8FBC4F3ABC}"/>
              </a:ext>
            </a:extLst>
          </p:cNvPr>
          <p:cNvSpPr/>
          <p:nvPr userDrawn="1"/>
        </p:nvSpPr>
        <p:spPr>
          <a:xfrm>
            <a:off x="5577490" y="6487620"/>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F5979D-CFF7-DA41-5312-664E52AC190D}"/>
              </a:ext>
            </a:extLst>
          </p:cNvPr>
          <p:cNvSpPr/>
          <p:nvPr userDrawn="1"/>
        </p:nvSpPr>
        <p:spPr>
          <a:xfrm>
            <a:off x="6737908" y="6487620"/>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F49D84A-4E97-A117-572B-48DBA0740979}"/>
              </a:ext>
            </a:extLst>
          </p:cNvPr>
          <p:cNvSpPr/>
          <p:nvPr userDrawn="1"/>
        </p:nvSpPr>
        <p:spPr>
          <a:xfrm>
            <a:off x="7985048" y="6487620"/>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91C071A7-063D-D071-36EC-3D0CC7ECCC96}"/>
              </a:ext>
            </a:extLst>
          </p:cNvPr>
          <p:cNvSpPr/>
          <p:nvPr userDrawn="1"/>
        </p:nvSpPr>
        <p:spPr>
          <a:xfrm>
            <a:off x="9281173" y="6487620"/>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3FD4072-BE0B-C4CB-C2F3-B7F43DA0ED72}"/>
              </a:ext>
            </a:extLst>
          </p:cNvPr>
          <p:cNvSpPr/>
          <p:nvPr userDrawn="1"/>
        </p:nvSpPr>
        <p:spPr>
          <a:xfrm>
            <a:off x="10484043" y="6487620"/>
            <a:ext cx="1094013"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Thinking</a:t>
            </a:r>
            <a:endParaRPr lang="zh-CN" altLang="en-US" sz="2000" b="1"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A806FAC6-2AB5-EF90-D45F-23D61727B128}"/>
              </a:ext>
            </a:extLst>
          </p:cNvPr>
          <p:cNvSpPr/>
          <p:nvPr userDrawn="1"/>
        </p:nvSpPr>
        <p:spPr>
          <a:xfrm>
            <a:off x="580635" y="6497026"/>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18" name="矩形 17">
            <a:extLst>
              <a:ext uri="{FF2B5EF4-FFF2-40B4-BE49-F238E27FC236}">
                <a16:creationId xmlns:a16="http://schemas.microsoft.com/office/drawing/2014/main" id="{BCC6749B-7E14-65CB-A0E8-B6ACADF6F4E8}"/>
              </a:ext>
            </a:extLst>
          </p:cNvPr>
          <p:cNvSpPr/>
          <p:nvPr userDrawn="1"/>
        </p:nvSpPr>
        <p:spPr>
          <a:xfrm>
            <a:off x="2030187" y="6492323"/>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19" name="矩形 18">
            <a:extLst>
              <a:ext uri="{FF2B5EF4-FFF2-40B4-BE49-F238E27FC236}">
                <a16:creationId xmlns:a16="http://schemas.microsoft.com/office/drawing/2014/main" id="{FA6CB114-ED42-0C96-9E26-D54FD05FF6F3}"/>
              </a:ext>
            </a:extLst>
          </p:cNvPr>
          <p:cNvSpPr/>
          <p:nvPr userDrawn="1"/>
        </p:nvSpPr>
        <p:spPr>
          <a:xfrm>
            <a:off x="3124199" y="6492323"/>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4D90FACB-9536-370A-6F62-6CD4920254D4}"/>
              </a:ext>
            </a:extLst>
          </p:cNvPr>
          <p:cNvSpPr/>
          <p:nvPr userDrawn="1"/>
        </p:nvSpPr>
        <p:spPr>
          <a:xfrm>
            <a:off x="4507691" y="6492323"/>
            <a:ext cx="1069799" cy="36567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91C8C32-3E72-7E04-F482-CAFF53E63920}"/>
              </a:ext>
            </a:extLst>
          </p:cNvPr>
          <p:cNvSpPr/>
          <p:nvPr userDrawn="1"/>
        </p:nvSpPr>
        <p:spPr>
          <a:xfrm>
            <a:off x="5577490" y="6492323"/>
            <a:ext cx="1160417"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06D44F4-B3E5-6CAF-FC87-CB60E87B633F}"/>
              </a:ext>
            </a:extLst>
          </p:cNvPr>
          <p:cNvSpPr/>
          <p:nvPr userDrawn="1"/>
        </p:nvSpPr>
        <p:spPr>
          <a:xfrm>
            <a:off x="6737908" y="6492323"/>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E34C0F66-82BF-5C6A-7152-671CEA5895A4}"/>
              </a:ext>
            </a:extLst>
          </p:cNvPr>
          <p:cNvSpPr/>
          <p:nvPr userDrawn="1"/>
        </p:nvSpPr>
        <p:spPr>
          <a:xfrm>
            <a:off x="7985048" y="6492323"/>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213735E-20F3-8FEE-4697-C2137F26F72D}"/>
              </a:ext>
            </a:extLst>
          </p:cNvPr>
          <p:cNvSpPr/>
          <p:nvPr userDrawn="1"/>
        </p:nvSpPr>
        <p:spPr>
          <a:xfrm>
            <a:off x="9281173" y="6492323"/>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04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5148"/>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
        <p:nvSpPr>
          <p:cNvPr id="2" name="矩形 1">
            <a:extLst>
              <a:ext uri="{FF2B5EF4-FFF2-40B4-BE49-F238E27FC236}">
                <a16:creationId xmlns:a16="http://schemas.microsoft.com/office/drawing/2014/main" id="{8463D932-E778-0639-B361-D6173947ABDB}"/>
              </a:ext>
            </a:extLst>
          </p:cNvPr>
          <p:cNvSpPr/>
          <p:nvPr userDrawn="1"/>
        </p:nvSpPr>
        <p:spPr>
          <a:xfrm>
            <a:off x="580635" y="6492323"/>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5" name="矩形 4">
            <a:extLst>
              <a:ext uri="{FF2B5EF4-FFF2-40B4-BE49-F238E27FC236}">
                <a16:creationId xmlns:a16="http://schemas.microsoft.com/office/drawing/2014/main" id="{FC508865-E396-FE6A-E334-09A6A0638994}"/>
              </a:ext>
            </a:extLst>
          </p:cNvPr>
          <p:cNvSpPr/>
          <p:nvPr userDrawn="1"/>
        </p:nvSpPr>
        <p:spPr>
          <a:xfrm>
            <a:off x="2030187" y="6487620"/>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9" name="矩形 8">
            <a:extLst>
              <a:ext uri="{FF2B5EF4-FFF2-40B4-BE49-F238E27FC236}">
                <a16:creationId xmlns:a16="http://schemas.microsoft.com/office/drawing/2014/main" id="{865AB812-9E22-75E4-1078-320EF46D3F9E}"/>
              </a:ext>
            </a:extLst>
          </p:cNvPr>
          <p:cNvSpPr/>
          <p:nvPr userDrawn="1"/>
        </p:nvSpPr>
        <p:spPr>
          <a:xfrm>
            <a:off x="3124199" y="6487620"/>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5DE1ACB-E5CA-FAE6-70B8-DD0B3BADCD82}"/>
              </a:ext>
            </a:extLst>
          </p:cNvPr>
          <p:cNvSpPr/>
          <p:nvPr userDrawn="1"/>
        </p:nvSpPr>
        <p:spPr>
          <a:xfrm>
            <a:off x="4507691" y="6487620"/>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9C4D5AE-1715-E9A2-8588-0D8FBC4F3ABC}"/>
              </a:ext>
            </a:extLst>
          </p:cNvPr>
          <p:cNvSpPr/>
          <p:nvPr userDrawn="1"/>
        </p:nvSpPr>
        <p:spPr>
          <a:xfrm>
            <a:off x="5577490" y="6487620"/>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F5979D-CFF7-DA41-5312-664E52AC190D}"/>
              </a:ext>
            </a:extLst>
          </p:cNvPr>
          <p:cNvSpPr/>
          <p:nvPr userDrawn="1"/>
        </p:nvSpPr>
        <p:spPr>
          <a:xfrm>
            <a:off x="6737908" y="6487620"/>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F49D84A-4E97-A117-572B-48DBA0740979}"/>
              </a:ext>
            </a:extLst>
          </p:cNvPr>
          <p:cNvSpPr/>
          <p:nvPr userDrawn="1"/>
        </p:nvSpPr>
        <p:spPr>
          <a:xfrm>
            <a:off x="7985048" y="6487620"/>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91C071A7-063D-D071-36EC-3D0CC7ECCC96}"/>
              </a:ext>
            </a:extLst>
          </p:cNvPr>
          <p:cNvSpPr/>
          <p:nvPr userDrawn="1"/>
        </p:nvSpPr>
        <p:spPr>
          <a:xfrm>
            <a:off x="9281173" y="6487620"/>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3FD4072-BE0B-C4CB-C2F3-B7F43DA0ED72}"/>
              </a:ext>
            </a:extLst>
          </p:cNvPr>
          <p:cNvSpPr/>
          <p:nvPr userDrawn="1"/>
        </p:nvSpPr>
        <p:spPr>
          <a:xfrm>
            <a:off x="10484043" y="6487620"/>
            <a:ext cx="1094013"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Thinking</a:t>
            </a:r>
            <a:endParaRPr lang="zh-CN" altLang="en-US" sz="2000" b="1"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A806FAC6-2AB5-EF90-D45F-23D61727B128}"/>
              </a:ext>
            </a:extLst>
          </p:cNvPr>
          <p:cNvSpPr/>
          <p:nvPr userDrawn="1"/>
        </p:nvSpPr>
        <p:spPr>
          <a:xfrm>
            <a:off x="580635" y="6497026"/>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18" name="矩形 17">
            <a:extLst>
              <a:ext uri="{FF2B5EF4-FFF2-40B4-BE49-F238E27FC236}">
                <a16:creationId xmlns:a16="http://schemas.microsoft.com/office/drawing/2014/main" id="{BCC6749B-7E14-65CB-A0E8-B6ACADF6F4E8}"/>
              </a:ext>
            </a:extLst>
          </p:cNvPr>
          <p:cNvSpPr/>
          <p:nvPr userDrawn="1"/>
        </p:nvSpPr>
        <p:spPr>
          <a:xfrm>
            <a:off x="2030187" y="6492323"/>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19" name="矩形 18">
            <a:extLst>
              <a:ext uri="{FF2B5EF4-FFF2-40B4-BE49-F238E27FC236}">
                <a16:creationId xmlns:a16="http://schemas.microsoft.com/office/drawing/2014/main" id="{FA6CB114-ED42-0C96-9E26-D54FD05FF6F3}"/>
              </a:ext>
            </a:extLst>
          </p:cNvPr>
          <p:cNvSpPr/>
          <p:nvPr userDrawn="1"/>
        </p:nvSpPr>
        <p:spPr>
          <a:xfrm>
            <a:off x="3124199" y="6492323"/>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4D90FACB-9536-370A-6F62-6CD4920254D4}"/>
              </a:ext>
            </a:extLst>
          </p:cNvPr>
          <p:cNvSpPr/>
          <p:nvPr userDrawn="1"/>
        </p:nvSpPr>
        <p:spPr>
          <a:xfrm>
            <a:off x="4507691" y="6492323"/>
            <a:ext cx="1069799" cy="36567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91C8C32-3E72-7E04-F482-CAFF53E63920}"/>
              </a:ext>
            </a:extLst>
          </p:cNvPr>
          <p:cNvSpPr/>
          <p:nvPr userDrawn="1"/>
        </p:nvSpPr>
        <p:spPr>
          <a:xfrm>
            <a:off x="5577490" y="6492323"/>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06D44F4-B3E5-6CAF-FC87-CB60E87B633F}"/>
              </a:ext>
            </a:extLst>
          </p:cNvPr>
          <p:cNvSpPr/>
          <p:nvPr userDrawn="1"/>
        </p:nvSpPr>
        <p:spPr>
          <a:xfrm>
            <a:off x="6737908" y="6492323"/>
            <a:ext cx="1247140"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E34C0F66-82BF-5C6A-7152-671CEA5895A4}"/>
              </a:ext>
            </a:extLst>
          </p:cNvPr>
          <p:cNvSpPr/>
          <p:nvPr userDrawn="1"/>
        </p:nvSpPr>
        <p:spPr>
          <a:xfrm>
            <a:off x="7985048" y="6492323"/>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213735E-20F3-8FEE-4697-C2137F26F72D}"/>
              </a:ext>
            </a:extLst>
          </p:cNvPr>
          <p:cNvSpPr/>
          <p:nvPr userDrawn="1"/>
        </p:nvSpPr>
        <p:spPr>
          <a:xfrm>
            <a:off x="9281173" y="6492323"/>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51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0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5148"/>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
        <p:nvSpPr>
          <p:cNvPr id="2" name="矩形 1">
            <a:extLst>
              <a:ext uri="{FF2B5EF4-FFF2-40B4-BE49-F238E27FC236}">
                <a16:creationId xmlns:a16="http://schemas.microsoft.com/office/drawing/2014/main" id="{8463D932-E778-0639-B361-D6173947ABDB}"/>
              </a:ext>
            </a:extLst>
          </p:cNvPr>
          <p:cNvSpPr/>
          <p:nvPr userDrawn="1"/>
        </p:nvSpPr>
        <p:spPr>
          <a:xfrm>
            <a:off x="580635" y="6492323"/>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5" name="矩形 4">
            <a:extLst>
              <a:ext uri="{FF2B5EF4-FFF2-40B4-BE49-F238E27FC236}">
                <a16:creationId xmlns:a16="http://schemas.microsoft.com/office/drawing/2014/main" id="{FC508865-E396-FE6A-E334-09A6A0638994}"/>
              </a:ext>
            </a:extLst>
          </p:cNvPr>
          <p:cNvSpPr/>
          <p:nvPr userDrawn="1"/>
        </p:nvSpPr>
        <p:spPr>
          <a:xfrm>
            <a:off x="2030187" y="6487620"/>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9" name="矩形 8">
            <a:extLst>
              <a:ext uri="{FF2B5EF4-FFF2-40B4-BE49-F238E27FC236}">
                <a16:creationId xmlns:a16="http://schemas.microsoft.com/office/drawing/2014/main" id="{865AB812-9E22-75E4-1078-320EF46D3F9E}"/>
              </a:ext>
            </a:extLst>
          </p:cNvPr>
          <p:cNvSpPr/>
          <p:nvPr userDrawn="1"/>
        </p:nvSpPr>
        <p:spPr>
          <a:xfrm>
            <a:off x="3124199" y="6487620"/>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5DE1ACB-E5CA-FAE6-70B8-DD0B3BADCD82}"/>
              </a:ext>
            </a:extLst>
          </p:cNvPr>
          <p:cNvSpPr/>
          <p:nvPr userDrawn="1"/>
        </p:nvSpPr>
        <p:spPr>
          <a:xfrm>
            <a:off x="4507691" y="6487620"/>
            <a:ext cx="1069799"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9C4D5AE-1715-E9A2-8588-0D8FBC4F3ABC}"/>
              </a:ext>
            </a:extLst>
          </p:cNvPr>
          <p:cNvSpPr/>
          <p:nvPr userDrawn="1"/>
        </p:nvSpPr>
        <p:spPr>
          <a:xfrm>
            <a:off x="5577490" y="6487620"/>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F5979D-CFF7-DA41-5312-664E52AC190D}"/>
              </a:ext>
            </a:extLst>
          </p:cNvPr>
          <p:cNvSpPr/>
          <p:nvPr userDrawn="1"/>
        </p:nvSpPr>
        <p:spPr>
          <a:xfrm>
            <a:off x="6737908" y="6487620"/>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2F49D84A-4E97-A117-572B-48DBA0740979}"/>
              </a:ext>
            </a:extLst>
          </p:cNvPr>
          <p:cNvSpPr/>
          <p:nvPr userDrawn="1"/>
        </p:nvSpPr>
        <p:spPr>
          <a:xfrm>
            <a:off x="7985048" y="6487620"/>
            <a:ext cx="1296125"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91C071A7-063D-D071-36EC-3D0CC7ECCC96}"/>
              </a:ext>
            </a:extLst>
          </p:cNvPr>
          <p:cNvSpPr/>
          <p:nvPr userDrawn="1"/>
        </p:nvSpPr>
        <p:spPr>
          <a:xfrm>
            <a:off x="9281173" y="6487620"/>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E3FD4072-BE0B-C4CB-C2F3-B7F43DA0ED72}"/>
              </a:ext>
            </a:extLst>
          </p:cNvPr>
          <p:cNvSpPr/>
          <p:nvPr userDrawn="1"/>
        </p:nvSpPr>
        <p:spPr>
          <a:xfrm>
            <a:off x="10484043" y="6487620"/>
            <a:ext cx="1094013"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Thinking</a:t>
            </a:r>
            <a:endParaRPr lang="zh-CN" altLang="en-US" sz="2000" b="1"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A806FAC6-2AB5-EF90-D45F-23D61727B128}"/>
              </a:ext>
            </a:extLst>
          </p:cNvPr>
          <p:cNvSpPr/>
          <p:nvPr userDrawn="1"/>
        </p:nvSpPr>
        <p:spPr>
          <a:xfrm>
            <a:off x="580635" y="6497026"/>
            <a:ext cx="1449550" cy="360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Background</a:t>
            </a:r>
            <a:endParaRPr lang="zh-CN" altLang="en-US" sz="2000" b="1" dirty="0"/>
          </a:p>
        </p:txBody>
      </p:sp>
      <p:sp>
        <p:nvSpPr>
          <p:cNvPr id="18" name="矩形 17">
            <a:extLst>
              <a:ext uri="{FF2B5EF4-FFF2-40B4-BE49-F238E27FC236}">
                <a16:creationId xmlns:a16="http://schemas.microsoft.com/office/drawing/2014/main" id="{BCC6749B-7E14-65CB-A0E8-B6ACADF6F4E8}"/>
              </a:ext>
            </a:extLst>
          </p:cNvPr>
          <p:cNvSpPr/>
          <p:nvPr userDrawn="1"/>
        </p:nvSpPr>
        <p:spPr>
          <a:xfrm>
            <a:off x="2030187" y="6492323"/>
            <a:ext cx="1094014"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Problem</a:t>
            </a:r>
            <a:endParaRPr lang="zh-CN" altLang="en-US" sz="2000" b="1" dirty="0"/>
          </a:p>
        </p:txBody>
      </p:sp>
      <p:sp>
        <p:nvSpPr>
          <p:cNvPr id="19" name="矩形 18">
            <a:extLst>
              <a:ext uri="{FF2B5EF4-FFF2-40B4-BE49-F238E27FC236}">
                <a16:creationId xmlns:a16="http://schemas.microsoft.com/office/drawing/2014/main" id="{FA6CB114-ED42-0C96-9E26-D54FD05FF6F3}"/>
              </a:ext>
            </a:extLst>
          </p:cNvPr>
          <p:cNvSpPr/>
          <p:nvPr userDrawn="1"/>
        </p:nvSpPr>
        <p:spPr>
          <a:xfrm>
            <a:off x="3124199" y="6492323"/>
            <a:ext cx="1383492"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Motivation</a:t>
            </a:r>
            <a:endParaRPr lang="zh-CN" altLang="en-US" sz="2000" b="1" dirty="0">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4D90FACB-9536-370A-6F62-6CD4920254D4}"/>
              </a:ext>
            </a:extLst>
          </p:cNvPr>
          <p:cNvSpPr/>
          <p:nvPr userDrawn="1"/>
        </p:nvSpPr>
        <p:spPr>
          <a:xfrm>
            <a:off x="4507691" y="6492323"/>
            <a:ext cx="1069799" cy="36567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Ⅰ</a:t>
            </a:r>
            <a:endParaRPr lang="zh-CN" altLang="en-US" sz="2000" b="1"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B91C8C32-3E72-7E04-F482-CAFF53E63920}"/>
              </a:ext>
            </a:extLst>
          </p:cNvPr>
          <p:cNvSpPr/>
          <p:nvPr userDrawn="1"/>
        </p:nvSpPr>
        <p:spPr>
          <a:xfrm>
            <a:off x="5577490" y="6492323"/>
            <a:ext cx="1160417"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Ⅱ</a:t>
            </a:r>
            <a:endParaRPr lang="zh-CN" altLang="en-US" sz="2000" b="1"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F06D44F4-B3E5-6CAF-FC87-CB60E87B633F}"/>
              </a:ext>
            </a:extLst>
          </p:cNvPr>
          <p:cNvSpPr/>
          <p:nvPr userDrawn="1"/>
        </p:nvSpPr>
        <p:spPr>
          <a:xfrm>
            <a:off x="6737908" y="6492323"/>
            <a:ext cx="124714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Design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Ⅲ</a:t>
            </a:r>
            <a:endParaRPr lang="zh-CN" altLang="en-US" sz="2000" b="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E34C0F66-82BF-5C6A-7152-671CEA5895A4}"/>
              </a:ext>
            </a:extLst>
          </p:cNvPr>
          <p:cNvSpPr/>
          <p:nvPr userDrawn="1"/>
        </p:nvSpPr>
        <p:spPr>
          <a:xfrm>
            <a:off x="7985048" y="6492323"/>
            <a:ext cx="1296125" cy="365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Evaluation</a:t>
            </a:r>
            <a:endParaRPr lang="zh-CN" altLang="en-US" sz="2000"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213735E-20F3-8FEE-4697-C2137F26F72D}"/>
              </a:ext>
            </a:extLst>
          </p:cNvPr>
          <p:cNvSpPr/>
          <p:nvPr userDrawn="1"/>
        </p:nvSpPr>
        <p:spPr>
          <a:xfrm>
            <a:off x="9281173" y="6492323"/>
            <a:ext cx="1202870" cy="365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Summary</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32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6149C-3429-F942-B244-7F6E681DABC6}" type="datetime1">
              <a:rPr lang="en-US" smtClean="0"/>
              <a:t>3/28/24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839C7-9A20-D34F-B538-98C4FE15FA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9" r:id="rId2"/>
    <p:sldLayoutId id="2147483672" r:id="rId3"/>
    <p:sldLayoutId id="2147483671" r:id="rId4"/>
    <p:sldLayoutId id="2147483670" r:id="rId5"/>
    <p:sldLayoutId id="2147483663" r:id="rId6"/>
    <p:sldLayoutId id="2147483673" r:id="rId7"/>
    <p:sldLayoutId id="2147483674" r:id="rId8"/>
    <p:sldLayoutId id="2147483675" r:id="rId9"/>
    <p:sldLayoutId id="2147483676" r:id="rId10"/>
    <p:sldLayoutId id="2147483677"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855" y="2024892"/>
            <a:ext cx="12192000" cy="15010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Title 1"/>
          <p:cNvSpPr>
            <a:spLocks noGrp="1"/>
          </p:cNvSpPr>
          <p:nvPr>
            <p:ph type="ctrTitle"/>
          </p:nvPr>
        </p:nvSpPr>
        <p:spPr>
          <a:xfrm>
            <a:off x="432624" y="1813437"/>
            <a:ext cx="11326749" cy="1510380"/>
          </a:xfrm>
        </p:spPr>
        <p:txBody>
          <a:bodyPr>
            <a:noAutofit/>
          </a:bodyPr>
          <a:lstStyle/>
          <a:p>
            <a:r>
              <a:rPr lang="en-US" altLang="zh-CN" sz="3600" b="1" dirty="0">
                <a:latin typeface="+mn-lt"/>
              </a:rPr>
              <a:t>LLM in a flash: Efficient Large Language Model Inference with Limited Memory</a:t>
            </a:r>
            <a:endParaRPr lang="en-GB" altLang="zh-CN" sz="3600" b="1" dirty="0">
              <a:latin typeface="+mn-lt"/>
            </a:endParaRPr>
          </a:p>
        </p:txBody>
      </p:sp>
      <p:pic>
        <p:nvPicPr>
          <p:cNvPr id="1026" name="Picture 2" descr="Southeast Universit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37" y="147830"/>
            <a:ext cx="965206" cy="958136"/>
          </a:xfrm>
          <a:prstGeom prst="rect">
            <a:avLst/>
          </a:prstGeom>
          <a:noFill/>
          <a:extLst>
            <a:ext uri="{909E8E84-426E-40DD-AFC4-6F175D3DCCD1}">
              <a14:hiddenFill xmlns:a14="http://schemas.microsoft.com/office/drawing/2010/main">
                <a:solidFill>
                  <a:srgbClr val="FFFFFF"/>
                </a:solidFill>
              </a14:hiddenFill>
            </a:ext>
          </a:extLst>
        </p:spPr>
      </p:pic>
      <p:sp>
        <p:nvSpPr>
          <p:cNvPr id="7" name="副标题 6"/>
          <p:cNvSpPr>
            <a:spLocks noGrp="1"/>
          </p:cNvSpPr>
          <p:nvPr>
            <p:ph type="subTitle" idx="1"/>
            <p:custDataLst>
              <p:tags r:id="rId1"/>
            </p:custDataLst>
          </p:nvPr>
        </p:nvSpPr>
        <p:spPr>
          <a:xfrm>
            <a:off x="103908" y="3884210"/>
            <a:ext cx="11984183" cy="1323340"/>
          </a:xfrm>
        </p:spPr>
        <p:txBody>
          <a:bodyPr>
            <a:normAutofit fontScale="90000" lnSpcReduction="10000"/>
          </a:bodyPr>
          <a:lstStyle/>
          <a:p>
            <a:r>
              <a:rPr lang="en-US" altLang="zh-CN" sz="3000" b="1" dirty="0"/>
              <a:t>arXiv’24</a:t>
            </a:r>
          </a:p>
          <a:p>
            <a:r>
              <a:rPr lang="en-US" altLang="zh-CN" sz="3000" b="1" dirty="0"/>
              <a:t>Authors:</a:t>
            </a:r>
            <a:r>
              <a:rPr lang="zh-CN" altLang="en-US" sz="3000" b="1" dirty="0"/>
              <a:t> </a:t>
            </a:r>
            <a:r>
              <a:rPr lang="en-US" altLang="zh-CN" sz="3000" b="1" dirty="0"/>
              <a:t>K Alizadeh, I Mirzadeh, D Belenko, K Khatamifard, M Cho etc.</a:t>
            </a:r>
          </a:p>
          <a:p>
            <a:r>
              <a:rPr lang="en-US" altLang="zh-CN" sz="2800" b="1" dirty="0"/>
              <a:t>Apple</a:t>
            </a:r>
          </a:p>
        </p:txBody>
      </p:sp>
      <p:sp>
        <p:nvSpPr>
          <p:cNvPr id="9" name="文本框 8"/>
          <p:cNvSpPr txBox="1"/>
          <p:nvPr/>
        </p:nvSpPr>
        <p:spPr>
          <a:xfrm>
            <a:off x="4064000" y="5565775"/>
            <a:ext cx="4064000" cy="953135"/>
          </a:xfrm>
          <a:prstGeom prst="rect">
            <a:avLst/>
          </a:prstGeom>
          <a:noFill/>
        </p:spPr>
        <p:txBody>
          <a:bodyPr wrap="square" rtlCol="0">
            <a:spAutoFit/>
          </a:bodyPr>
          <a:lstStyle/>
          <a:p>
            <a:pPr algn="ctr"/>
            <a:r>
              <a:rPr lang="zh-CN" altLang="en-US" sz="2800" b="1" dirty="0"/>
              <a:t>汇报人：王易涛</a:t>
            </a:r>
          </a:p>
          <a:p>
            <a:pPr algn="ctr"/>
            <a:r>
              <a:rPr lang="en-US" sz="2800" b="1" dirty="0"/>
              <a:t>2024</a:t>
            </a:r>
            <a:r>
              <a:rPr lang="zh-CN" altLang="en-US" sz="2800" b="1" dirty="0"/>
              <a:t>年</a:t>
            </a:r>
            <a:r>
              <a:rPr lang="en-US" altLang="zh-CN" sz="2800" b="1" dirty="0"/>
              <a:t>3</a:t>
            </a:r>
            <a:r>
              <a:rPr lang="zh-CN" altLang="en-US" sz="2800" b="1" dirty="0"/>
              <a:t>月</a:t>
            </a:r>
            <a:r>
              <a:rPr lang="en-US" altLang="zh-CN" sz="2800" b="1" dirty="0"/>
              <a:t>28</a:t>
            </a:r>
            <a:r>
              <a:rPr lang="zh-CN" altLang="en-US" sz="2800" b="1" dirty="0"/>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DD5D13-3924-BC54-A349-58CAD6B592F5}"/>
              </a:ext>
            </a:extLst>
          </p:cNvPr>
          <p:cNvSpPr>
            <a:spLocks noGrp="1"/>
          </p:cNvSpPr>
          <p:nvPr>
            <p:ph type="sldNum" sz="quarter" idx="4"/>
          </p:nvPr>
        </p:nvSpPr>
        <p:spPr/>
        <p:txBody>
          <a:bodyPr/>
          <a:lstStyle/>
          <a:p>
            <a:fld id="{32CC1993-4A58-5441-BC2A-C02768F05C35}" type="slidenum">
              <a:rPr kumimoji="1" lang="zh-CN" altLang="en-US" smtClean="0"/>
              <a:t>10</a:t>
            </a:fld>
            <a:endParaRPr kumimoji="1" lang="zh-CN" altLang="en-US" dirty="0"/>
          </a:p>
        </p:txBody>
      </p:sp>
      <p:sp>
        <p:nvSpPr>
          <p:cNvPr id="5" name="内容占位符 4">
            <a:extLst>
              <a:ext uri="{FF2B5EF4-FFF2-40B4-BE49-F238E27FC236}">
                <a16:creationId xmlns:a16="http://schemas.microsoft.com/office/drawing/2014/main" id="{146E3C8C-00F1-B26D-8F31-F1C14C3F0EBE}"/>
              </a:ext>
            </a:extLst>
          </p:cNvPr>
          <p:cNvSpPr>
            <a:spLocks noGrp="1"/>
          </p:cNvSpPr>
          <p:nvPr>
            <p:ph sz="quarter" idx="10"/>
          </p:nvPr>
        </p:nvSpPr>
        <p:spPr/>
        <p:txBody>
          <a:bodyPr/>
          <a:lstStyle/>
          <a:p>
            <a:pPr marL="0" indent="0">
              <a:buNone/>
            </a:pPr>
            <a:endParaRPr lang="en-US" altLang="zh-CN" dirty="0"/>
          </a:p>
          <a:p>
            <a:r>
              <a:rPr lang="en-US" altLang="zh-CN" dirty="0"/>
              <a:t>1. Reduce I/O data:</a:t>
            </a:r>
          </a:p>
          <a:p>
            <a:pPr lvl="1"/>
            <a:r>
              <a:rPr lang="en-US" altLang="zh-CN" dirty="0"/>
              <a:t>Selective strategy</a:t>
            </a:r>
          </a:p>
          <a:p>
            <a:pPr lvl="1"/>
            <a:r>
              <a:rPr lang="en-US" altLang="zh-CN" dirty="0">
                <a:solidFill>
                  <a:schemeClr val="bg1">
                    <a:lumMod val="85000"/>
                  </a:schemeClr>
                </a:solidFill>
              </a:rPr>
              <a:t>Predictor</a:t>
            </a:r>
          </a:p>
          <a:p>
            <a:pPr lvl="1"/>
            <a:r>
              <a:rPr lang="en-US" altLang="zh-CN" dirty="0">
                <a:solidFill>
                  <a:schemeClr val="bg1">
                    <a:lumMod val="85000"/>
                  </a:schemeClr>
                </a:solidFill>
              </a:rPr>
              <a:t>Sliding Window</a:t>
            </a:r>
          </a:p>
          <a:p>
            <a:r>
              <a:rPr lang="en-US" altLang="zh-CN" dirty="0">
                <a:solidFill>
                  <a:schemeClr val="bg1">
                    <a:lumMod val="85000"/>
                  </a:schemeClr>
                </a:solidFill>
              </a:rPr>
              <a:t>2. Optimizing data transfer:</a:t>
            </a:r>
          </a:p>
          <a:p>
            <a:pPr lvl="1"/>
            <a:r>
              <a:rPr lang="en-US" altLang="zh-CN" dirty="0">
                <a:solidFill>
                  <a:schemeClr val="bg1">
                    <a:lumMod val="85000"/>
                  </a:schemeClr>
                </a:solidFill>
              </a:rPr>
              <a:t>Increase chunk size</a:t>
            </a:r>
          </a:p>
          <a:p>
            <a:pPr lvl="1"/>
            <a:endParaRPr lang="en-US" altLang="zh-CN" dirty="0">
              <a:solidFill>
                <a:schemeClr val="bg1">
                  <a:lumMod val="85000"/>
                </a:schemeClr>
              </a:solidFill>
            </a:endParaRPr>
          </a:p>
          <a:p>
            <a:r>
              <a:rPr lang="en-US" altLang="zh-CN" dirty="0">
                <a:solidFill>
                  <a:schemeClr val="bg1">
                    <a:lumMod val="85000"/>
                  </a:schemeClr>
                </a:solidFill>
              </a:rPr>
              <a:t>3. Optimizing data management in DRAM</a:t>
            </a:r>
          </a:p>
          <a:p>
            <a:pPr marL="457200" lvl="1" indent="0">
              <a:buNone/>
            </a:pPr>
            <a:endParaRPr lang="en-US" altLang="zh-CN" dirty="0"/>
          </a:p>
          <a:p>
            <a:endParaRPr lang="zh-CN" altLang="en-US" dirty="0"/>
          </a:p>
        </p:txBody>
      </p:sp>
      <p:sp>
        <p:nvSpPr>
          <p:cNvPr id="4" name="标题 3">
            <a:extLst>
              <a:ext uri="{FF2B5EF4-FFF2-40B4-BE49-F238E27FC236}">
                <a16:creationId xmlns:a16="http://schemas.microsoft.com/office/drawing/2014/main" id="{B3C5E30F-B5AC-29A9-B3DF-4F172642D6B2}"/>
              </a:ext>
            </a:extLst>
          </p:cNvPr>
          <p:cNvSpPr>
            <a:spLocks noGrp="1"/>
          </p:cNvSpPr>
          <p:nvPr>
            <p:ph type="title"/>
          </p:nvPr>
        </p:nvSpPr>
        <p:spPr/>
        <p:txBody>
          <a:bodyPr/>
          <a:lstStyle/>
          <a:p>
            <a:r>
              <a:rPr lang="en-US" altLang="zh-CN" b="1" dirty="0"/>
              <a:t>Design</a:t>
            </a:r>
            <a:endParaRPr lang="zh-CN" altLang="en-US" b="1" dirty="0"/>
          </a:p>
        </p:txBody>
      </p:sp>
    </p:spTree>
    <p:extLst>
      <p:ext uri="{BB962C8B-B14F-4D97-AF65-F5344CB8AC3E}">
        <p14:creationId xmlns:p14="http://schemas.microsoft.com/office/powerpoint/2010/main" val="362793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5C27CA-8B9D-4BDE-14C3-7CF62CB310C7}"/>
              </a:ext>
            </a:extLst>
          </p:cNvPr>
          <p:cNvSpPr>
            <a:spLocks noGrp="1"/>
          </p:cNvSpPr>
          <p:nvPr>
            <p:ph type="sldNum" sz="quarter" idx="4"/>
          </p:nvPr>
        </p:nvSpPr>
        <p:spPr/>
        <p:txBody>
          <a:bodyPr/>
          <a:lstStyle/>
          <a:p>
            <a:fld id="{32CC1993-4A58-5441-BC2A-C02768F05C35}" type="slidenum">
              <a:rPr kumimoji="1" lang="zh-CN" altLang="en-US" smtClean="0"/>
              <a:t>11</a:t>
            </a:fld>
            <a:endParaRPr kumimoji="1" lang="zh-CN" altLang="en-US" dirty="0"/>
          </a:p>
        </p:txBody>
      </p:sp>
      <p:sp>
        <p:nvSpPr>
          <p:cNvPr id="4" name="标题 3">
            <a:extLst>
              <a:ext uri="{FF2B5EF4-FFF2-40B4-BE49-F238E27FC236}">
                <a16:creationId xmlns:a16="http://schemas.microsoft.com/office/drawing/2014/main" id="{C4710114-18D0-E4C9-1294-0E3CFF64F206}"/>
              </a:ext>
            </a:extLst>
          </p:cNvPr>
          <p:cNvSpPr>
            <a:spLocks noGrp="1"/>
          </p:cNvSpPr>
          <p:nvPr>
            <p:ph type="title"/>
          </p:nvPr>
        </p:nvSpPr>
        <p:spPr/>
        <p:txBody>
          <a:bodyPr/>
          <a:lstStyle/>
          <a:p>
            <a:r>
              <a:rPr lang="en-US" altLang="zh-CN" b="1" dirty="0"/>
              <a:t>Reducing I/O data</a:t>
            </a:r>
            <a:endParaRPr lang="zh-CN" altLang="en-US" b="1" dirty="0"/>
          </a:p>
        </p:txBody>
      </p:sp>
      <p:sp>
        <p:nvSpPr>
          <p:cNvPr id="7" name="内容占位符 2">
            <a:extLst>
              <a:ext uri="{FF2B5EF4-FFF2-40B4-BE49-F238E27FC236}">
                <a16:creationId xmlns:a16="http://schemas.microsoft.com/office/drawing/2014/main" id="{08D4CE18-58FC-3DC0-AE11-A86F2B657DA5}"/>
              </a:ext>
            </a:extLst>
          </p:cNvPr>
          <p:cNvSpPr txBox="1">
            <a:spLocks/>
          </p:cNvSpPr>
          <p:nvPr/>
        </p:nvSpPr>
        <p:spPr>
          <a:xfrm>
            <a:off x="355600" y="1164773"/>
            <a:ext cx="11455400" cy="509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1"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1. Selective Persistence Strategy</a:t>
            </a:r>
          </a:p>
          <a:p>
            <a:pPr lvl="1"/>
            <a:r>
              <a:rPr lang="en-US" altLang="zh-CN" sz="2200" dirty="0"/>
              <a:t>Retain the embeddings and matrices within the attention mechanism of the transformer</a:t>
            </a:r>
            <a:r>
              <a:rPr lang="zh-CN" altLang="en-US" sz="2200" dirty="0"/>
              <a:t> </a:t>
            </a:r>
            <a:r>
              <a:rPr lang="en-US" altLang="zh-CN" sz="2200" dirty="0"/>
              <a:t>constantly in RAM. For the FFN, only the non-sparse segments are dynamically loaded into DRAM as needed. </a:t>
            </a:r>
          </a:p>
          <a:p>
            <a:endParaRPr lang="zh-CN" altLang="en-US" dirty="0"/>
          </a:p>
        </p:txBody>
      </p:sp>
      <p:sp>
        <p:nvSpPr>
          <p:cNvPr id="10" name="矩形 9">
            <a:extLst>
              <a:ext uri="{FF2B5EF4-FFF2-40B4-BE49-F238E27FC236}">
                <a16:creationId xmlns:a16="http://schemas.microsoft.com/office/drawing/2014/main" id="{97F6B0F0-B195-FC5E-4573-16ACC049600D}"/>
              </a:ext>
            </a:extLst>
          </p:cNvPr>
          <p:cNvSpPr/>
          <p:nvPr/>
        </p:nvSpPr>
        <p:spPr>
          <a:xfrm>
            <a:off x="7482325" y="3243679"/>
            <a:ext cx="1173480" cy="3505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Attention</a:t>
            </a:r>
            <a:endParaRPr lang="zh-CN" altLang="en-US" dirty="0"/>
          </a:p>
        </p:txBody>
      </p:sp>
      <p:sp>
        <p:nvSpPr>
          <p:cNvPr id="11" name="矩形 10">
            <a:extLst>
              <a:ext uri="{FF2B5EF4-FFF2-40B4-BE49-F238E27FC236}">
                <a16:creationId xmlns:a16="http://schemas.microsoft.com/office/drawing/2014/main" id="{F6E80189-2259-56E3-7201-81E637959C07}"/>
              </a:ext>
            </a:extLst>
          </p:cNvPr>
          <p:cNvSpPr/>
          <p:nvPr/>
        </p:nvSpPr>
        <p:spPr>
          <a:xfrm>
            <a:off x="8655805" y="3243679"/>
            <a:ext cx="2346960" cy="350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FFN</a:t>
            </a:r>
            <a:endParaRPr lang="zh-CN" altLang="en-US" dirty="0"/>
          </a:p>
        </p:txBody>
      </p:sp>
      <p:sp>
        <p:nvSpPr>
          <p:cNvPr id="15" name="文本框 14">
            <a:extLst>
              <a:ext uri="{FF2B5EF4-FFF2-40B4-BE49-F238E27FC236}">
                <a16:creationId xmlns:a16="http://schemas.microsoft.com/office/drawing/2014/main" id="{D5B2F4AA-BEA6-EFD2-CB16-33953E794813}"/>
              </a:ext>
            </a:extLst>
          </p:cNvPr>
          <p:cNvSpPr txBox="1"/>
          <p:nvPr/>
        </p:nvSpPr>
        <p:spPr>
          <a:xfrm>
            <a:off x="5149432" y="3703234"/>
            <a:ext cx="6836899" cy="369332"/>
          </a:xfrm>
          <a:prstGeom prst="rect">
            <a:avLst/>
          </a:prstGeom>
          <a:noFill/>
        </p:spPr>
        <p:txBody>
          <a:bodyPr wrap="square" rtlCol="0">
            <a:spAutoFit/>
          </a:bodyPr>
          <a:lstStyle/>
          <a:p>
            <a:r>
              <a:rPr lang="en-US" altLang="zh-CN" dirty="0"/>
              <a:t>Parameter percentage</a:t>
            </a:r>
            <a:r>
              <a:rPr lang="zh-CN" altLang="en-US" dirty="0"/>
              <a:t>：   </a:t>
            </a:r>
            <a:r>
              <a:rPr lang="en-US" altLang="zh-CN" dirty="0"/>
              <a:t>	1/3          	               2/3</a:t>
            </a:r>
            <a:endParaRPr lang="zh-CN" altLang="en-US" dirty="0"/>
          </a:p>
        </p:txBody>
      </p:sp>
      <p:sp>
        <p:nvSpPr>
          <p:cNvPr id="5" name="椭圆 4">
            <a:extLst>
              <a:ext uri="{FF2B5EF4-FFF2-40B4-BE49-F238E27FC236}">
                <a16:creationId xmlns:a16="http://schemas.microsoft.com/office/drawing/2014/main" id="{64F721B8-27F8-0D71-A584-B896C449184B}"/>
              </a:ext>
            </a:extLst>
          </p:cNvPr>
          <p:cNvSpPr/>
          <p:nvPr/>
        </p:nvSpPr>
        <p:spPr>
          <a:xfrm>
            <a:off x="8575094" y="2915191"/>
            <a:ext cx="2618242" cy="128846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a:extLst>
              <a:ext uri="{FF2B5EF4-FFF2-40B4-BE49-F238E27FC236}">
                <a16:creationId xmlns:a16="http://schemas.microsoft.com/office/drawing/2014/main" id="{CDD83753-539A-047B-B95D-2196744C740B}"/>
              </a:ext>
            </a:extLst>
          </p:cNvPr>
          <p:cNvSpPr/>
          <p:nvPr/>
        </p:nvSpPr>
        <p:spPr>
          <a:xfrm>
            <a:off x="7951201" y="4315288"/>
            <a:ext cx="396240" cy="11097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下 8">
            <a:extLst>
              <a:ext uri="{FF2B5EF4-FFF2-40B4-BE49-F238E27FC236}">
                <a16:creationId xmlns:a16="http://schemas.microsoft.com/office/drawing/2014/main" id="{2CB9E26C-D8EA-552F-3FB3-3B588677DA0F}"/>
              </a:ext>
            </a:extLst>
          </p:cNvPr>
          <p:cNvSpPr/>
          <p:nvPr/>
        </p:nvSpPr>
        <p:spPr>
          <a:xfrm>
            <a:off x="9671096" y="4330199"/>
            <a:ext cx="396240" cy="11097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2BFF6409-0362-E1B3-2946-91A58F664FC1}"/>
              </a:ext>
            </a:extLst>
          </p:cNvPr>
          <p:cNvSpPr txBox="1"/>
          <p:nvPr/>
        </p:nvSpPr>
        <p:spPr>
          <a:xfrm>
            <a:off x="7620169" y="5527167"/>
            <a:ext cx="1058303" cy="430887"/>
          </a:xfrm>
          <a:prstGeom prst="rect">
            <a:avLst/>
          </a:prstGeom>
          <a:noFill/>
        </p:spPr>
        <p:txBody>
          <a:bodyPr wrap="none" rtlCol="0">
            <a:spAutoFit/>
          </a:bodyPr>
          <a:lstStyle/>
          <a:p>
            <a:r>
              <a:rPr lang="en-US" altLang="zh-CN" sz="2200" dirty="0">
                <a:latin typeface="微软雅黑" panose="020B0503020204020204" pitchFamily="34" charset="-122"/>
                <a:ea typeface="微软雅黑" panose="020B0503020204020204" pitchFamily="34" charset="-122"/>
              </a:rPr>
              <a:t>DRAM</a:t>
            </a:r>
            <a:endParaRPr lang="zh-CN" altLang="en-US" sz="2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38EC0840-E8E7-3C6D-DA5B-8A6712FAACFC}"/>
              </a:ext>
            </a:extLst>
          </p:cNvPr>
          <p:cNvSpPr txBox="1"/>
          <p:nvPr/>
        </p:nvSpPr>
        <p:spPr>
          <a:xfrm>
            <a:off x="9461091" y="5532017"/>
            <a:ext cx="816249" cy="430887"/>
          </a:xfrm>
          <a:prstGeom prst="rect">
            <a:avLst/>
          </a:prstGeom>
          <a:noFill/>
        </p:spPr>
        <p:txBody>
          <a:bodyPr wrap="none" rtlCol="0">
            <a:spAutoFit/>
          </a:bodyPr>
          <a:lstStyle/>
          <a:p>
            <a:r>
              <a:rPr lang="en-US" altLang="zh-CN" sz="2200" dirty="0">
                <a:latin typeface="微软雅黑" panose="020B0503020204020204" pitchFamily="34" charset="-122"/>
                <a:ea typeface="微软雅黑" panose="020B0503020204020204" pitchFamily="34" charset="-122"/>
              </a:rPr>
              <a:t>flash</a:t>
            </a:r>
            <a:endParaRPr lang="zh-CN" altLang="en-US" sz="2200"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1C6D430F-1151-E57A-296D-0DD782F12B1B}"/>
              </a:ext>
            </a:extLst>
          </p:cNvPr>
          <p:cNvPicPr>
            <a:picLocks noChangeAspect="1"/>
          </p:cNvPicPr>
          <p:nvPr/>
        </p:nvPicPr>
        <p:blipFill>
          <a:blip r:embed="rId3"/>
          <a:stretch>
            <a:fillRect/>
          </a:stretch>
        </p:blipFill>
        <p:spPr>
          <a:xfrm>
            <a:off x="1679690" y="2580455"/>
            <a:ext cx="2423370" cy="3246401"/>
          </a:xfrm>
          <a:prstGeom prst="rect">
            <a:avLst/>
          </a:prstGeom>
        </p:spPr>
      </p:pic>
    </p:spTree>
    <p:extLst>
      <p:ext uri="{BB962C8B-B14F-4D97-AF65-F5344CB8AC3E}">
        <p14:creationId xmlns:p14="http://schemas.microsoft.com/office/powerpoint/2010/main" val="236718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DD5D13-3924-BC54-A349-58CAD6B592F5}"/>
              </a:ext>
            </a:extLst>
          </p:cNvPr>
          <p:cNvSpPr>
            <a:spLocks noGrp="1"/>
          </p:cNvSpPr>
          <p:nvPr>
            <p:ph type="sldNum" sz="quarter" idx="4"/>
          </p:nvPr>
        </p:nvSpPr>
        <p:spPr/>
        <p:txBody>
          <a:bodyPr/>
          <a:lstStyle/>
          <a:p>
            <a:fld id="{32CC1993-4A58-5441-BC2A-C02768F05C35}" type="slidenum">
              <a:rPr kumimoji="1" lang="zh-CN" altLang="en-US" smtClean="0"/>
              <a:t>12</a:t>
            </a:fld>
            <a:endParaRPr kumimoji="1" lang="zh-CN" altLang="en-US" dirty="0"/>
          </a:p>
        </p:txBody>
      </p:sp>
      <p:sp>
        <p:nvSpPr>
          <p:cNvPr id="5" name="内容占位符 4">
            <a:extLst>
              <a:ext uri="{FF2B5EF4-FFF2-40B4-BE49-F238E27FC236}">
                <a16:creationId xmlns:a16="http://schemas.microsoft.com/office/drawing/2014/main" id="{146E3C8C-00F1-B26D-8F31-F1C14C3F0EBE}"/>
              </a:ext>
            </a:extLst>
          </p:cNvPr>
          <p:cNvSpPr>
            <a:spLocks noGrp="1"/>
          </p:cNvSpPr>
          <p:nvPr>
            <p:ph sz="quarter" idx="10"/>
          </p:nvPr>
        </p:nvSpPr>
        <p:spPr/>
        <p:txBody>
          <a:bodyPr/>
          <a:lstStyle/>
          <a:p>
            <a:pPr marL="0" indent="0">
              <a:buNone/>
            </a:pPr>
            <a:endParaRPr lang="en-US" altLang="zh-CN" dirty="0"/>
          </a:p>
          <a:p>
            <a:r>
              <a:rPr lang="en-US" altLang="zh-CN" dirty="0"/>
              <a:t>1. Reduce I/O data:</a:t>
            </a:r>
          </a:p>
          <a:p>
            <a:pPr lvl="1"/>
            <a:r>
              <a:rPr lang="en-US" altLang="zh-CN" dirty="0">
                <a:solidFill>
                  <a:schemeClr val="bg1">
                    <a:lumMod val="85000"/>
                  </a:schemeClr>
                </a:solidFill>
              </a:rPr>
              <a:t>Selective strategy</a:t>
            </a:r>
          </a:p>
          <a:p>
            <a:pPr lvl="1"/>
            <a:r>
              <a:rPr lang="en-US" altLang="zh-CN" dirty="0"/>
              <a:t>Predictor</a:t>
            </a:r>
          </a:p>
          <a:p>
            <a:pPr lvl="1"/>
            <a:r>
              <a:rPr lang="en-US" altLang="zh-CN" dirty="0">
                <a:solidFill>
                  <a:schemeClr val="bg1">
                    <a:lumMod val="85000"/>
                  </a:schemeClr>
                </a:solidFill>
              </a:rPr>
              <a:t>Sliding Window</a:t>
            </a:r>
          </a:p>
          <a:p>
            <a:r>
              <a:rPr lang="en-US" altLang="zh-CN" dirty="0">
                <a:solidFill>
                  <a:schemeClr val="bg1">
                    <a:lumMod val="85000"/>
                  </a:schemeClr>
                </a:solidFill>
              </a:rPr>
              <a:t>2. Optimizing data transfer:</a:t>
            </a:r>
          </a:p>
          <a:p>
            <a:pPr lvl="1"/>
            <a:r>
              <a:rPr lang="en-US" altLang="zh-CN" dirty="0">
                <a:solidFill>
                  <a:schemeClr val="bg1">
                    <a:lumMod val="85000"/>
                  </a:schemeClr>
                </a:solidFill>
              </a:rPr>
              <a:t>Increase chunk size</a:t>
            </a:r>
          </a:p>
          <a:p>
            <a:pPr lvl="1"/>
            <a:endParaRPr lang="en-US" altLang="zh-CN" dirty="0">
              <a:solidFill>
                <a:schemeClr val="bg1">
                  <a:lumMod val="85000"/>
                </a:schemeClr>
              </a:solidFill>
            </a:endParaRPr>
          </a:p>
          <a:p>
            <a:r>
              <a:rPr lang="en-US" altLang="zh-CN" dirty="0">
                <a:solidFill>
                  <a:schemeClr val="bg1">
                    <a:lumMod val="85000"/>
                  </a:schemeClr>
                </a:solidFill>
              </a:rPr>
              <a:t>3. Optimizing data management in DRAM</a:t>
            </a:r>
          </a:p>
          <a:p>
            <a:pPr marL="457200" lvl="1" indent="0">
              <a:buNone/>
            </a:pPr>
            <a:endParaRPr lang="en-US" altLang="zh-CN" dirty="0"/>
          </a:p>
          <a:p>
            <a:endParaRPr lang="zh-CN" altLang="en-US" dirty="0"/>
          </a:p>
        </p:txBody>
      </p:sp>
      <p:sp>
        <p:nvSpPr>
          <p:cNvPr id="4" name="标题 3">
            <a:extLst>
              <a:ext uri="{FF2B5EF4-FFF2-40B4-BE49-F238E27FC236}">
                <a16:creationId xmlns:a16="http://schemas.microsoft.com/office/drawing/2014/main" id="{B3C5E30F-B5AC-29A9-B3DF-4F172642D6B2}"/>
              </a:ext>
            </a:extLst>
          </p:cNvPr>
          <p:cNvSpPr>
            <a:spLocks noGrp="1"/>
          </p:cNvSpPr>
          <p:nvPr>
            <p:ph type="title"/>
          </p:nvPr>
        </p:nvSpPr>
        <p:spPr/>
        <p:txBody>
          <a:bodyPr/>
          <a:lstStyle/>
          <a:p>
            <a:r>
              <a:rPr lang="en-US" altLang="zh-CN" b="1" dirty="0"/>
              <a:t>Design</a:t>
            </a:r>
            <a:endParaRPr lang="zh-CN" altLang="en-US" b="1" dirty="0"/>
          </a:p>
        </p:txBody>
      </p:sp>
    </p:spTree>
    <p:extLst>
      <p:ext uri="{BB962C8B-B14F-4D97-AF65-F5344CB8AC3E}">
        <p14:creationId xmlns:p14="http://schemas.microsoft.com/office/powerpoint/2010/main" val="332944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E31BE51-4070-7FE8-6875-3F580269A697}"/>
              </a:ext>
            </a:extLst>
          </p:cNvPr>
          <p:cNvSpPr>
            <a:spLocks noGrp="1"/>
          </p:cNvSpPr>
          <p:nvPr>
            <p:ph type="sldNum" sz="quarter" idx="4"/>
          </p:nvPr>
        </p:nvSpPr>
        <p:spPr/>
        <p:txBody>
          <a:bodyPr/>
          <a:lstStyle/>
          <a:p>
            <a:fld id="{32CC1993-4A58-5441-BC2A-C02768F05C35}" type="slidenum">
              <a:rPr kumimoji="1" lang="zh-CN" altLang="en-US" smtClean="0"/>
              <a:t>13</a:t>
            </a:fld>
            <a:endParaRPr kumimoji="1" lang="zh-CN" altLang="en-US" dirty="0"/>
          </a:p>
        </p:txBody>
      </p:sp>
      <p:sp>
        <p:nvSpPr>
          <p:cNvPr id="4" name="标题 3">
            <a:extLst>
              <a:ext uri="{FF2B5EF4-FFF2-40B4-BE49-F238E27FC236}">
                <a16:creationId xmlns:a16="http://schemas.microsoft.com/office/drawing/2014/main" id="{DB15C698-A2D0-BBBE-2E62-9B86E695BF58}"/>
              </a:ext>
            </a:extLst>
          </p:cNvPr>
          <p:cNvSpPr>
            <a:spLocks noGrp="1"/>
          </p:cNvSpPr>
          <p:nvPr>
            <p:ph type="title"/>
          </p:nvPr>
        </p:nvSpPr>
        <p:spPr/>
        <p:txBody>
          <a:bodyPr/>
          <a:lstStyle/>
          <a:p>
            <a:r>
              <a:rPr lang="en-US" altLang="zh-CN" b="1" dirty="0"/>
              <a:t>Reducing I/O data</a:t>
            </a:r>
            <a:endParaRPr lang="zh-CN" altLang="en-US" b="1" dirty="0"/>
          </a:p>
        </p:txBody>
      </p:sp>
      <p:pic>
        <p:nvPicPr>
          <p:cNvPr id="8" name="图片 7">
            <a:extLst>
              <a:ext uri="{FF2B5EF4-FFF2-40B4-BE49-F238E27FC236}">
                <a16:creationId xmlns:a16="http://schemas.microsoft.com/office/drawing/2014/main" id="{8FAAEE0D-5982-73CC-D66E-0E5291A69B49}"/>
              </a:ext>
            </a:extLst>
          </p:cNvPr>
          <p:cNvPicPr>
            <a:picLocks noChangeAspect="1"/>
          </p:cNvPicPr>
          <p:nvPr/>
        </p:nvPicPr>
        <p:blipFill>
          <a:blip r:embed="rId3"/>
          <a:stretch>
            <a:fillRect/>
          </a:stretch>
        </p:blipFill>
        <p:spPr>
          <a:xfrm>
            <a:off x="6156959" y="2099484"/>
            <a:ext cx="4731386" cy="3524523"/>
          </a:xfrm>
          <a:prstGeom prst="rect">
            <a:avLst/>
          </a:prstGeom>
        </p:spPr>
      </p:pic>
      <p:pic>
        <p:nvPicPr>
          <p:cNvPr id="1026" name="Picture 2" descr="Sigmoid函数总结- xitingxie - 博客园">
            <a:extLst>
              <a:ext uri="{FF2B5EF4-FFF2-40B4-BE49-F238E27FC236}">
                <a16:creationId xmlns:a16="http://schemas.microsoft.com/office/drawing/2014/main" id="{2B1E8DB6-4771-3A12-2FB8-F37739757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2122" y="5254389"/>
            <a:ext cx="1271154" cy="92990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C2E29624-FA38-1435-CCE5-D46362CF841F}"/>
              </a:ext>
            </a:extLst>
          </p:cNvPr>
          <p:cNvPicPr>
            <a:picLocks noChangeAspect="1"/>
          </p:cNvPicPr>
          <p:nvPr/>
        </p:nvPicPr>
        <p:blipFill>
          <a:blip r:embed="rId5"/>
          <a:stretch>
            <a:fillRect/>
          </a:stretch>
        </p:blipFill>
        <p:spPr>
          <a:xfrm>
            <a:off x="1384182" y="2621280"/>
            <a:ext cx="3170195" cy="2743438"/>
          </a:xfrm>
          <a:prstGeom prst="rect">
            <a:avLst/>
          </a:prstGeom>
        </p:spPr>
      </p:pic>
      <p:pic>
        <p:nvPicPr>
          <p:cNvPr id="16" name="图片 15">
            <a:extLst>
              <a:ext uri="{FF2B5EF4-FFF2-40B4-BE49-F238E27FC236}">
                <a16:creationId xmlns:a16="http://schemas.microsoft.com/office/drawing/2014/main" id="{F1777A8D-98B2-876B-1FA4-872031252F3A}"/>
              </a:ext>
            </a:extLst>
          </p:cNvPr>
          <p:cNvPicPr>
            <a:picLocks noChangeAspect="1"/>
          </p:cNvPicPr>
          <p:nvPr/>
        </p:nvPicPr>
        <p:blipFill>
          <a:blip r:embed="rId6"/>
          <a:stretch>
            <a:fillRect/>
          </a:stretch>
        </p:blipFill>
        <p:spPr>
          <a:xfrm>
            <a:off x="1274842" y="5470080"/>
            <a:ext cx="3704393" cy="498521"/>
          </a:xfrm>
          <a:prstGeom prst="rect">
            <a:avLst/>
          </a:prstGeom>
        </p:spPr>
      </p:pic>
      <p:sp>
        <p:nvSpPr>
          <p:cNvPr id="14" name="内容占位符 2">
            <a:extLst>
              <a:ext uri="{FF2B5EF4-FFF2-40B4-BE49-F238E27FC236}">
                <a16:creationId xmlns:a16="http://schemas.microsoft.com/office/drawing/2014/main" id="{E1AE870C-CB45-4AE5-C34D-D937D44C2BA0}"/>
              </a:ext>
            </a:extLst>
          </p:cNvPr>
          <p:cNvSpPr txBox="1">
            <a:spLocks/>
          </p:cNvSpPr>
          <p:nvPr/>
        </p:nvSpPr>
        <p:spPr>
          <a:xfrm>
            <a:off x="355600" y="1164773"/>
            <a:ext cx="11455400" cy="509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1"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600" b="1" dirty="0">
                <a:latin typeface="微软雅黑" panose="020B0503020204020204" pitchFamily="34" charset="-122"/>
                <a:ea typeface="微软雅黑" panose="020B0503020204020204" pitchFamily="34" charset="-122"/>
              </a:rPr>
              <a:t>2. Anticipating ReLU Sparsity</a:t>
            </a:r>
          </a:p>
          <a:p>
            <a:pPr lvl="1"/>
            <a:r>
              <a:rPr lang="en-US" altLang="zh-CN" dirty="0"/>
              <a:t>FFN</a:t>
            </a:r>
            <a:r>
              <a:rPr lang="en-GB" altLang="zh-CN" dirty="0"/>
              <a:t>’s sparsity</a:t>
            </a:r>
            <a:endParaRPr lang="en-US" altLang="zh-CN" dirty="0"/>
          </a:p>
          <a:p>
            <a:pPr lvl="1"/>
            <a:r>
              <a:rPr lang="en-US" altLang="zh-CN" sz="2200" dirty="0"/>
              <a:t>Employ low-rank prediction to predict FFN sparsity akin</a:t>
            </a:r>
            <a:r>
              <a:rPr lang="zh-CN" altLang="en-US" sz="2200" dirty="0"/>
              <a:t> </a:t>
            </a:r>
            <a:r>
              <a:rPr lang="en-US" altLang="zh-CN" sz="2200" dirty="0"/>
              <a:t>Deja Vu(ACL’23)</a:t>
            </a:r>
          </a:p>
          <a:p>
            <a:pPr lvl="1"/>
            <a:endParaRPr lang="en-US" altLang="zh-CN" dirty="0"/>
          </a:p>
          <a:p>
            <a:endParaRPr lang="zh-CN" altLang="en-US" dirty="0"/>
          </a:p>
        </p:txBody>
      </p:sp>
      <p:cxnSp>
        <p:nvCxnSpPr>
          <p:cNvPr id="17" name="连接符: 肘形 16">
            <a:extLst>
              <a:ext uri="{FF2B5EF4-FFF2-40B4-BE49-F238E27FC236}">
                <a16:creationId xmlns:a16="http://schemas.microsoft.com/office/drawing/2014/main" id="{21135FA9-4A0B-F70E-D490-D4DE0D64B0C5}"/>
              </a:ext>
            </a:extLst>
          </p:cNvPr>
          <p:cNvCxnSpPr>
            <a:cxnSpLocks/>
            <a:endCxn id="6" idx="3"/>
          </p:cNvCxnSpPr>
          <p:nvPr/>
        </p:nvCxnSpPr>
        <p:spPr>
          <a:xfrm rot="10800000" flipV="1">
            <a:off x="4554377" y="2759973"/>
            <a:ext cx="3431942" cy="1233025"/>
          </a:xfrm>
          <a:prstGeom prst="bentConnector3">
            <a:avLst>
              <a:gd name="adj1" fmla="val 5953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FD6EAF44-89E7-3AF1-91B4-457C85C8674B}"/>
              </a:ext>
            </a:extLst>
          </p:cNvPr>
          <p:cNvCxnSpPr/>
          <p:nvPr/>
        </p:nvCxnSpPr>
        <p:spPr>
          <a:xfrm>
            <a:off x="9899009" y="4664279"/>
            <a:ext cx="98690" cy="5901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47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DD5D13-3924-BC54-A349-58CAD6B592F5}"/>
              </a:ext>
            </a:extLst>
          </p:cNvPr>
          <p:cNvSpPr>
            <a:spLocks noGrp="1"/>
          </p:cNvSpPr>
          <p:nvPr>
            <p:ph type="sldNum" sz="quarter" idx="4"/>
          </p:nvPr>
        </p:nvSpPr>
        <p:spPr/>
        <p:txBody>
          <a:bodyPr/>
          <a:lstStyle/>
          <a:p>
            <a:fld id="{32CC1993-4A58-5441-BC2A-C02768F05C35}" type="slidenum">
              <a:rPr kumimoji="1" lang="zh-CN" altLang="en-US" smtClean="0"/>
              <a:t>14</a:t>
            </a:fld>
            <a:endParaRPr kumimoji="1" lang="zh-CN" altLang="en-US" dirty="0"/>
          </a:p>
        </p:txBody>
      </p:sp>
      <p:sp>
        <p:nvSpPr>
          <p:cNvPr id="5" name="内容占位符 4">
            <a:extLst>
              <a:ext uri="{FF2B5EF4-FFF2-40B4-BE49-F238E27FC236}">
                <a16:creationId xmlns:a16="http://schemas.microsoft.com/office/drawing/2014/main" id="{146E3C8C-00F1-B26D-8F31-F1C14C3F0EBE}"/>
              </a:ext>
            </a:extLst>
          </p:cNvPr>
          <p:cNvSpPr>
            <a:spLocks noGrp="1"/>
          </p:cNvSpPr>
          <p:nvPr>
            <p:ph sz="quarter" idx="10"/>
          </p:nvPr>
        </p:nvSpPr>
        <p:spPr/>
        <p:txBody>
          <a:bodyPr/>
          <a:lstStyle/>
          <a:p>
            <a:pPr marL="0" indent="0">
              <a:buNone/>
            </a:pPr>
            <a:endParaRPr lang="en-US" altLang="zh-CN" dirty="0"/>
          </a:p>
          <a:p>
            <a:r>
              <a:rPr lang="en-US" altLang="zh-CN" dirty="0"/>
              <a:t>1. Reduce I/O data:</a:t>
            </a:r>
          </a:p>
          <a:p>
            <a:pPr lvl="1"/>
            <a:r>
              <a:rPr lang="en-US" altLang="zh-CN" dirty="0">
                <a:solidFill>
                  <a:schemeClr val="bg1">
                    <a:lumMod val="85000"/>
                  </a:schemeClr>
                </a:solidFill>
              </a:rPr>
              <a:t>Selective strategy</a:t>
            </a:r>
          </a:p>
          <a:p>
            <a:pPr lvl="1"/>
            <a:r>
              <a:rPr lang="en-US" altLang="zh-CN" dirty="0">
                <a:solidFill>
                  <a:schemeClr val="bg1">
                    <a:lumMod val="85000"/>
                  </a:schemeClr>
                </a:solidFill>
              </a:rPr>
              <a:t>Predictor</a:t>
            </a:r>
          </a:p>
          <a:p>
            <a:pPr lvl="1"/>
            <a:r>
              <a:rPr lang="en-US" altLang="zh-CN" dirty="0"/>
              <a:t>Sliding Window</a:t>
            </a:r>
          </a:p>
          <a:p>
            <a:r>
              <a:rPr lang="en-US" altLang="zh-CN" dirty="0">
                <a:solidFill>
                  <a:schemeClr val="bg1">
                    <a:lumMod val="85000"/>
                  </a:schemeClr>
                </a:solidFill>
              </a:rPr>
              <a:t>2. Optimizing data transfer:</a:t>
            </a:r>
          </a:p>
          <a:p>
            <a:pPr lvl="1"/>
            <a:r>
              <a:rPr lang="en-US" altLang="zh-CN" dirty="0">
                <a:solidFill>
                  <a:schemeClr val="bg1">
                    <a:lumMod val="85000"/>
                  </a:schemeClr>
                </a:solidFill>
              </a:rPr>
              <a:t>Increase chunk size</a:t>
            </a:r>
          </a:p>
          <a:p>
            <a:pPr lvl="1"/>
            <a:endParaRPr lang="en-US" altLang="zh-CN" dirty="0">
              <a:solidFill>
                <a:schemeClr val="bg1">
                  <a:lumMod val="85000"/>
                </a:schemeClr>
              </a:solidFill>
            </a:endParaRPr>
          </a:p>
          <a:p>
            <a:r>
              <a:rPr lang="en-US" altLang="zh-CN" dirty="0">
                <a:solidFill>
                  <a:schemeClr val="bg1">
                    <a:lumMod val="85000"/>
                  </a:schemeClr>
                </a:solidFill>
              </a:rPr>
              <a:t>3. Optimizing data management in DRAM</a:t>
            </a:r>
          </a:p>
          <a:p>
            <a:pPr marL="457200" lvl="1" indent="0">
              <a:buNone/>
            </a:pPr>
            <a:endParaRPr lang="en-US" altLang="zh-CN" dirty="0"/>
          </a:p>
          <a:p>
            <a:endParaRPr lang="zh-CN" altLang="en-US" dirty="0"/>
          </a:p>
        </p:txBody>
      </p:sp>
      <p:sp>
        <p:nvSpPr>
          <p:cNvPr id="4" name="标题 3">
            <a:extLst>
              <a:ext uri="{FF2B5EF4-FFF2-40B4-BE49-F238E27FC236}">
                <a16:creationId xmlns:a16="http://schemas.microsoft.com/office/drawing/2014/main" id="{B3C5E30F-B5AC-29A9-B3DF-4F172642D6B2}"/>
              </a:ext>
            </a:extLst>
          </p:cNvPr>
          <p:cNvSpPr>
            <a:spLocks noGrp="1"/>
          </p:cNvSpPr>
          <p:nvPr>
            <p:ph type="title"/>
          </p:nvPr>
        </p:nvSpPr>
        <p:spPr/>
        <p:txBody>
          <a:bodyPr/>
          <a:lstStyle/>
          <a:p>
            <a:r>
              <a:rPr lang="en-US" altLang="zh-CN" b="1" dirty="0"/>
              <a:t>Design</a:t>
            </a:r>
            <a:endParaRPr lang="zh-CN" altLang="en-US" b="1" dirty="0"/>
          </a:p>
        </p:txBody>
      </p:sp>
    </p:spTree>
    <p:extLst>
      <p:ext uri="{BB962C8B-B14F-4D97-AF65-F5344CB8AC3E}">
        <p14:creationId xmlns:p14="http://schemas.microsoft.com/office/powerpoint/2010/main" val="110543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101EAB3-07F9-B279-A3C1-A8A51BA661AF}"/>
              </a:ext>
            </a:extLst>
          </p:cNvPr>
          <p:cNvSpPr>
            <a:spLocks noGrp="1"/>
          </p:cNvSpPr>
          <p:nvPr>
            <p:ph type="sldNum" sz="quarter" idx="4"/>
          </p:nvPr>
        </p:nvSpPr>
        <p:spPr/>
        <p:txBody>
          <a:bodyPr/>
          <a:lstStyle/>
          <a:p>
            <a:fld id="{32CC1993-4A58-5441-BC2A-C02768F05C35}" type="slidenum">
              <a:rPr kumimoji="1" lang="zh-CN" altLang="en-US" smtClean="0"/>
              <a:t>15</a:t>
            </a:fld>
            <a:endParaRPr kumimoji="1" lang="zh-CN" altLang="en-US" dirty="0"/>
          </a:p>
        </p:txBody>
      </p:sp>
      <p:sp>
        <p:nvSpPr>
          <p:cNvPr id="3" name="内容占位符 2">
            <a:extLst>
              <a:ext uri="{FF2B5EF4-FFF2-40B4-BE49-F238E27FC236}">
                <a16:creationId xmlns:a16="http://schemas.microsoft.com/office/drawing/2014/main" id="{FBE2A3A5-DB08-E99A-51F4-A7E6D2F58A5F}"/>
              </a:ext>
            </a:extLst>
          </p:cNvPr>
          <p:cNvSpPr>
            <a:spLocks noGrp="1"/>
          </p:cNvSpPr>
          <p:nvPr>
            <p:ph sz="quarter" idx="10"/>
          </p:nvPr>
        </p:nvSpPr>
        <p:spPr/>
        <p:txBody>
          <a:bodyPr/>
          <a:lstStyle/>
          <a:p>
            <a:r>
              <a:rPr lang="en-US" altLang="zh-CN" dirty="0"/>
              <a:t>3. Neuron Data Management via Sliding Window Technique</a:t>
            </a:r>
          </a:p>
          <a:p>
            <a:endParaRPr lang="en-US" altLang="zh-CN" dirty="0"/>
          </a:p>
          <a:p>
            <a:endParaRPr lang="zh-CN" altLang="en-US" dirty="0"/>
          </a:p>
        </p:txBody>
      </p:sp>
      <p:sp>
        <p:nvSpPr>
          <p:cNvPr id="4" name="标题 3">
            <a:extLst>
              <a:ext uri="{FF2B5EF4-FFF2-40B4-BE49-F238E27FC236}">
                <a16:creationId xmlns:a16="http://schemas.microsoft.com/office/drawing/2014/main" id="{F8A3374D-369C-E72E-9223-567B3ECD98E0}"/>
              </a:ext>
            </a:extLst>
          </p:cNvPr>
          <p:cNvSpPr>
            <a:spLocks noGrp="1"/>
          </p:cNvSpPr>
          <p:nvPr>
            <p:ph type="title"/>
          </p:nvPr>
        </p:nvSpPr>
        <p:spPr/>
        <p:txBody>
          <a:bodyPr/>
          <a:lstStyle/>
          <a:p>
            <a:r>
              <a:rPr lang="en-US" altLang="zh-CN" b="1" dirty="0"/>
              <a:t>Reducing I/O data</a:t>
            </a:r>
            <a:endParaRPr lang="zh-CN" altLang="en-US" b="1" dirty="0"/>
          </a:p>
        </p:txBody>
      </p:sp>
      <p:pic>
        <p:nvPicPr>
          <p:cNvPr id="8" name="图片 7">
            <a:extLst>
              <a:ext uri="{FF2B5EF4-FFF2-40B4-BE49-F238E27FC236}">
                <a16:creationId xmlns:a16="http://schemas.microsoft.com/office/drawing/2014/main" id="{8A332623-9BA2-23DF-8421-2AD1BFA1F4E7}"/>
              </a:ext>
            </a:extLst>
          </p:cNvPr>
          <p:cNvPicPr>
            <a:picLocks noChangeAspect="1"/>
          </p:cNvPicPr>
          <p:nvPr/>
        </p:nvPicPr>
        <p:blipFill>
          <a:blip r:embed="rId3"/>
          <a:stretch>
            <a:fillRect/>
          </a:stretch>
        </p:blipFill>
        <p:spPr>
          <a:xfrm>
            <a:off x="471959" y="2088368"/>
            <a:ext cx="5547841" cy="3436918"/>
          </a:xfrm>
          <a:prstGeom prst="rect">
            <a:avLst/>
          </a:prstGeom>
        </p:spPr>
      </p:pic>
      <p:sp>
        <p:nvSpPr>
          <p:cNvPr id="11" name="文本框 10">
            <a:extLst>
              <a:ext uri="{FF2B5EF4-FFF2-40B4-BE49-F238E27FC236}">
                <a16:creationId xmlns:a16="http://schemas.microsoft.com/office/drawing/2014/main" id="{597BCD60-62BA-1E48-9A4D-CA86D4029EDE}"/>
              </a:ext>
            </a:extLst>
          </p:cNvPr>
          <p:cNvSpPr txBox="1"/>
          <p:nvPr/>
        </p:nvSpPr>
        <p:spPr>
          <a:xfrm>
            <a:off x="5895731" y="3206662"/>
            <a:ext cx="6115538" cy="1200329"/>
          </a:xfrm>
          <a:prstGeom prst="rect">
            <a:avLst/>
          </a:prstGeom>
          <a:noFill/>
        </p:spPr>
        <p:txBody>
          <a:bodyPr wrap="square">
            <a:spAutoFit/>
          </a:bodyPr>
          <a:lstStyle/>
          <a:p>
            <a:r>
              <a:rPr lang="en-US" altLang="zh-CN" dirty="0">
                <a:solidFill>
                  <a:srgbClr val="191B1F"/>
                </a:solidFill>
                <a:latin typeface="-apple-system"/>
              </a:rPr>
              <a:t>Instead of deleting neurons that brought to DRAM we keep the active neurons of past 5 tokens: when the new token “Was” is being processed only a few amount of data needs to be changed.</a:t>
            </a:r>
            <a:endParaRPr lang="zh-CN" altLang="en-US" dirty="0"/>
          </a:p>
        </p:txBody>
      </p:sp>
    </p:spTree>
    <p:extLst>
      <p:ext uri="{BB962C8B-B14F-4D97-AF65-F5344CB8AC3E}">
        <p14:creationId xmlns:p14="http://schemas.microsoft.com/office/powerpoint/2010/main" val="106207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8089AB8-55DA-D5EB-DFDD-C2DA5ABC0FC6}"/>
              </a:ext>
            </a:extLst>
          </p:cNvPr>
          <p:cNvSpPr>
            <a:spLocks noGrp="1"/>
          </p:cNvSpPr>
          <p:nvPr>
            <p:ph type="sldNum" sz="quarter" idx="4"/>
          </p:nvPr>
        </p:nvSpPr>
        <p:spPr/>
        <p:txBody>
          <a:bodyPr/>
          <a:lstStyle/>
          <a:p>
            <a:fld id="{32CC1993-4A58-5441-BC2A-C02768F05C35}" type="slidenum">
              <a:rPr kumimoji="1" lang="zh-CN" altLang="en-US" smtClean="0"/>
              <a:t>16</a:t>
            </a:fld>
            <a:endParaRPr kumimoji="1" lang="zh-CN" altLang="en-US" dirty="0"/>
          </a:p>
        </p:txBody>
      </p:sp>
      <p:pic>
        <p:nvPicPr>
          <p:cNvPr id="11" name="内容占位符 10">
            <a:extLst>
              <a:ext uri="{FF2B5EF4-FFF2-40B4-BE49-F238E27FC236}">
                <a16:creationId xmlns:a16="http://schemas.microsoft.com/office/drawing/2014/main" id="{B4152B62-E2C5-F5FA-757B-C6252E064355}"/>
              </a:ext>
            </a:extLst>
          </p:cNvPr>
          <p:cNvPicPr>
            <a:picLocks noGrp="1" noChangeAspect="1"/>
          </p:cNvPicPr>
          <p:nvPr>
            <p:ph sz="quarter" idx="10"/>
          </p:nvPr>
        </p:nvPicPr>
        <p:blipFill>
          <a:blip r:embed="rId3"/>
          <a:stretch>
            <a:fillRect/>
          </a:stretch>
        </p:blipFill>
        <p:spPr>
          <a:xfrm>
            <a:off x="79513" y="2321780"/>
            <a:ext cx="5014817" cy="3106707"/>
          </a:xfrm>
          <a:prstGeom prst="rect">
            <a:avLst/>
          </a:prstGeom>
        </p:spPr>
      </p:pic>
      <p:sp>
        <p:nvSpPr>
          <p:cNvPr id="4" name="标题 3">
            <a:extLst>
              <a:ext uri="{FF2B5EF4-FFF2-40B4-BE49-F238E27FC236}">
                <a16:creationId xmlns:a16="http://schemas.microsoft.com/office/drawing/2014/main" id="{B9A07A1D-0EDA-E801-2C1B-70DCEE4A7F67}"/>
              </a:ext>
            </a:extLst>
          </p:cNvPr>
          <p:cNvSpPr>
            <a:spLocks noGrp="1"/>
          </p:cNvSpPr>
          <p:nvPr>
            <p:ph type="title"/>
          </p:nvPr>
        </p:nvSpPr>
        <p:spPr/>
        <p:txBody>
          <a:bodyPr/>
          <a:lstStyle/>
          <a:p>
            <a:r>
              <a:rPr lang="en-US" altLang="zh-CN" b="1" dirty="0"/>
              <a:t>Reducing I/O data</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B9AA768-26FF-8FAC-52B5-23145D37AA96}"/>
                  </a:ext>
                </a:extLst>
              </p:cNvPr>
              <p:cNvSpPr txBox="1"/>
              <p:nvPr/>
            </p:nvSpPr>
            <p:spPr>
              <a:xfrm>
                <a:off x="5033107" y="1090523"/>
                <a:ext cx="6713416" cy="5401800"/>
              </a:xfrm>
              <a:prstGeom prst="rect">
                <a:avLst/>
              </a:prstGeom>
              <a:noFill/>
            </p:spPr>
            <p:txBody>
              <a:bodyPr wrap="square" rtlCol="0">
                <a:spAutoFit/>
              </a:bodyPr>
              <a:lstStyle/>
              <a:p>
                <a:r>
                  <a:rPr lang="en-US" altLang="zh-CN" dirty="0"/>
                  <a:t>The </a:t>
                </a:r>
                <a14:m>
                  <m:oMath xmlns:m="http://schemas.openxmlformats.org/officeDocument/2006/math">
                    <m:r>
                      <a:rPr lang="en-US" altLang="zh-CN" i="1" dirty="0" smtClean="0">
                        <a:latin typeface="Cambria Math" panose="02040503050406030204" pitchFamily="18" charset="0"/>
                      </a:rPr>
                      <m:t>𝑙</m:t>
                    </m:r>
                  </m:oMath>
                </a14:m>
                <a:r>
                  <a:rPr lang="en-US" altLang="zh-CN" dirty="0"/>
                  <a:t>-th transformer, processing current token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en-US" altLang="zh-CN" dirty="0"/>
                  <a:t>, it will apply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𝑃</m:t>
                        </m:r>
                      </m:e>
                      <m:sup>
                        <m:r>
                          <a:rPr lang="en-US" altLang="zh-CN" b="0" i="1" smtClean="0">
                            <a:latin typeface="Cambria Math" panose="02040503050406030204" pitchFamily="18" charset="0"/>
                          </a:rPr>
                          <m:t>𝑙</m:t>
                        </m:r>
                      </m:sup>
                    </m:sSup>
                  </m:oMath>
                </a14:m>
                <a:r>
                  <a:rPr lang="en-US" altLang="zh-CN" dirty="0"/>
                  <a:t> to predict the neurons. Assuming {0, 1, 3, 5}, and load the corresponding parameters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𝑙</m:t>
                        </m:r>
                      </m:sup>
                    </m:sSubSup>
                  </m:oMath>
                </a14:m>
                <a:r>
                  <a:rPr lang="zh-CN" altLang="en-US" dirty="0"/>
                  <a:t> </a:t>
                </a:r>
                <a:r>
                  <a:rPr lang="en-US" altLang="zh-CN" dirty="0"/>
                  <a:t>from flash memory</a:t>
                </a:r>
                <a:r>
                  <a:rPr lang="zh-CN" altLang="en-US" dirty="0"/>
                  <a:t> </a:t>
                </a:r>
                <a:r>
                  <a:rPr lang="en-US" altLang="zh-CN" dirty="0"/>
                  <a:t>to DRAM, then inference. </a:t>
                </a:r>
              </a:p>
              <a:p>
                <a:endParaRPr lang="en-US" altLang="zh-CN" dirty="0"/>
              </a:p>
              <a:p>
                <a:r>
                  <a:rPr lang="en-US" altLang="zh-CN" dirty="0"/>
                  <a:t>When processing token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2</m:t>
                        </m:r>
                      </m:sub>
                    </m:sSub>
                  </m:oMath>
                </a14:m>
                <a:r>
                  <a:rPr lang="en-US" altLang="zh-CN" dirty="0"/>
                  <a:t>, delete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𝑊</m:t>
                        </m:r>
                      </m:e>
                      <m:sub>
                        <m:r>
                          <a:rPr lang="en-US" altLang="zh-CN" i="1">
                            <a:latin typeface="Cambria Math" panose="02040503050406030204" pitchFamily="18" charset="0"/>
                          </a:rPr>
                          <m:t>1</m:t>
                        </m:r>
                      </m:sub>
                      <m:sup>
                        <m:r>
                          <a:rPr lang="en-US" altLang="zh-CN" i="1">
                            <a:latin typeface="Cambria Math" panose="02040503050406030204" pitchFamily="18" charset="0"/>
                          </a:rPr>
                          <m:t>𝑙</m:t>
                        </m:r>
                      </m:sup>
                    </m:sSubSup>
                  </m:oMath>
                </a14:m>
                <a:r>
                  <a:rPr lang="en-US" altLang="zh-CN" dirty="0"/>
                  <a:t> from DRAM, then apply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𝑃</m:t>
                        </m:r>
                      </m:e>
                      <m:sup>
                        <m:r>
                          <a:rPr lang="en-US" altLang="zh-CN" i="1">
                            <a:latin typeface="Cambria Math" panose="02040503050406030204" pitchFamily="18" charset="0"/>
                          </a:rPr>
                          <m:t>𝑙</m:t>
                        </m:r>
                      </m:sup>
                    </m:sSup>
                  </m:oMath>
                </a14:m>
                <a:r>
                  <a:rPr lang="en-US" altLang="zh-CN" dirty="0"/>
                  <a:t> to predict the neurons. Assuming {0, 2, 3, 6}, and load the corresponding parameters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𝑙</m:t>
                        </m:r>
                      </m:sup>
                    </m:sSubSup>
                  </m:oMath>
                </a14:m>
                <a:r>
                  <a:rPr lang="zh-CN" altLang="en-US" dirty="0"/>
                  <a:t> </a:t>
                </a:r>
                <a:r>
                  <a:rPr lang="en-US" altLang="zh-CN" dirty="0"/>
                  <a:t>from flash memory</a:t>
                </a:r>
                <a:r>
                  <a:rPr lang="zh-CN" altLang="en-US" dirty="0"/>
                  <a:t> </a:t>
                </a:r>
                <a:r>
                  <a:rPr lang="en-US" altLang="zh-CN" dirty="0"/>
                  <a:t>to DRAM, then inference. </a:t>
                </a:r>
              </a:p>
              <a:p>
                <a:endParaRPr lang="en-US" altLang="zh-CN" dirty="0"/>
              </a:p>
              <a:p>
                <a:r>
                  <a:rPr lang="en-US" altLang="zh-CN" dirty="0"/>
                  <a:t>It can be observed that the overlapping activated neurons in the MLP of the </a:t>
                </a:r>
                <a14:m>
                  <m:oMath xmlns:m="http://schemas.openxmlformats.org/officeDocument/2006/math">
                    <m:r>
                      <a:rPr lang="en-US" altLang="zh-CN" i="1" dirty="0" smtClean="0">
                        <a:latin typeface="Cambria Math" panose="02040503050406030204" pitchFamily="18" charset="0"/>
                      </a:rPr>
                      <m:t>𝑙</m:t>
                    </m:r>
                  </m:oMath>
                </a14:m>
                <a:r>
                  <a:rPr lang="en-US" altLang="zh-CN" dirty="0"/>
                  <a:t>-th</a:t>
                </a:r>
                <a:r>
                  <a:rPr lang="zh-CN" altLang="en-US" dirty="0"/>
                  <a:t> </a:t>
                </a:r>
                <a:r>
                  <a:rPr lang="en-US" altLang="zh-CN" dirty="0"/>
                  <a:t>transformer during two consecutive forward inferences are {0, 3}. So we can just </a:t>
                </a:r>
                <a:r>
                  <a:rPr lang="en-US" altLang="zh-CN" dirty="0">
                    <a:solidFill>
                      <a:srgbClr val="00B050"/>
                    </a:solidFill>
                  </a:rPr>
                  <a:t>delete the {1, 5}</a:t>
                </a:r>
                <a:r>
                  <a:rPr lang="en-US" altLang="zh-CN" dirty="0"/>
                  <a:t>, and </a:t>
                </a:r>
                <a:r>
                  <a:rPr lang="en-US" altLang="zh-CN" dirty="0">
                    <a:solidFill>
                      <a:srgbClr val="00B050"/>
                    </a:solidFill>
                  </a:rPr>
                  <a:t>load the {2, 6} </a:t>
                </a:r>
                <a:r>
                  <a:rPr lang="en-US" altLang="zh-CN" dirty="0"/>
                  <a:t>instead of </a:t>
                </a:r>
                <a:r>
                  <a:rPr lang="en-US" altLang="zh-CN" dirty="0">
                    <a:solidFill>
                      <a:srgbClr val="FF0000"/>
                    </a:solidFill>
                  </a:rPr>
                  <a:t>delete the </a:t>
                </a:r>
                <a14:m>
                  <m:oMath xmlns:m="http://schemas.openxmlformats.org/officeDocument/2006/math">
                    <m:sSubSup>
                      <m:sSubSupPr>
                        <m:ctrlPr>
                          <a:rPr lang="en-US" altLang="zh-CN" i="1">
                            <a:solidFill>
                              <a:srgbClr val="FF0000"/>
                            </a:solidFill>
                            <a:latin typeface="Cambria Math" panose="02040503050406030204" pitchFamily="18" charset="0"/>
                          </a:rPr>
                        </m:ctrlPr>
                      </m:sSubSupPr>
                      <m:e>
                        <m:r>
                          <a:rPr lang="en-US" altLang="zh-CN" i="1">
                            <a:solidFill>
                              <a:srgbClr val="FF0000"/>
                            </a:solidFill>
                            <a:latin typeface="Cambria Math" panose="02040503050406030204" pitchFamily="18" charset="0"/>
                          </a:rPr>
                          <m:t>𝑊</m:t>
                        </m:r>
                      </m:e>
                      <m:sub>
                        <m:r>
                          <a:rPr lang="en-US" altLang="zh-CN" i="1">
                            <a:solidFill>
                              <a:srgbClr val="FF0000"/>
                            </a:solidFill>
                            <a:latin typeface="Cambria Math" panose="02040503050406030204" pitchFamily="18" charset="0"/>
                          </a:rPr>
                          <m:t>1</m:t>
                        </m:r>
                      </m:sub>
                      <m:sup>
                        <m:r>
                          <a:rPr lang="en-US" altLang="zh-CN" i="1">
                            <a:solidFill>
                              <a:srgbClr val="FF0000"/>
                            </a:solidFill>
                            <a:latin typeface="Cambria Math" panose="02040503050406030204" pitchFamily="18" charset="0"/>
                          </a:rPr>
                          <m:t>𝑙</m:t>
                        </m:r>
                      </m:sup>
                    </m:sSubSup>
                  </m:oMath>
                </a14:m>
                <a:r>
                  <a:rPr lang="zh-CN" altLang="en-US" dirty="0">
                    <a:solidFill>
                      <a:srgbClr val="FF0000"/>
                    </a:solidFill>
                  </a:rPr>
                  <a:t> </a:t>
                </a:r>
                <a:r>
                  <a:rPr lang="en-US" altLang="zh-CN" dirty="0">
                    <a:solidFill>
                      <a:srgbClr val="FF0000"/>
                    </a:solidFill>
                  </a:rPr>
                  <a:t>completely </a:t>
                </a:r>
                <a:r>
                  <a:rPr lang="en-US" altLang="zh-CN" dirty="0"/>
                  <a:t>in the second inference phrase. This approach helps reduce the overall I/O overhead.</a:t>
                </a:r>
              </a:p>
              <a:p>
                <a:endParaRPr lang="en-US" altLang="zh-CN" dirty="0"/>
              </a:p>
              <a:p>
                <a:r>
                  <a:rPr lang="en-US" altLang="zh-CN" dirty="0"/>
                  <a:t>This reflects the key idea of </a:t>
                </a:r>
                <a:r>
                  <a:rPr lang="en-US" altLang="zh-CN" b="1" dirty="0"/>
                  <a:t>Sliding Window: </a:t>
                </a:r>
              </a:p>
              <a:p>
                <a:endParaRPr lang="en-US" altLang="zh-CN" b="1" dirty="0"/>
              </a:p>
              <a:p>
                <a:r>
                  <a:rPr lang="en-US" altLang="zh-CN" b="1" dirty="0"/>
                  <a:t>Keep the param of the activated neurons of the past k tokens in DRAM, when processing current token: 1) delete redundant params. 2) load missing params</a:t>
                </a:r>
              </a:p>
            </p:txBody>
          </p:sp>
        </mc:Choice>
        <mc:Fallback xmlns="">
          <p:sp>
            <p:nvSpPr>
              <p:cNvPr id="7" name="文本框 6">
                <a:extLst>
                  <a:ext uri="{FF2B5EF4-FFF2-40B4-BE49-F238E27FC236}">
                    <a16:creationId xmlns:a16="http://schemas.microsoft.com/office/drawing/2014/main" id="{4B9AA768-26FF-8FAC-52B5-23145D37AA96}"/>
                  </a:ext>
                </a:extLst>
              </p:cNvPr>
              <p:cNvSpPr txBox="1">
                <a:spLocks noRot="1" noChangeAspect="1" noMove="1" noResize="1" noEditPoints="1" noAdjustHandles="1" noChangeArrowheads="1" noChangeShapeType="1" noTextEdit="1"/>
              </p:cNvSpPr>
              <p:nvPr/>
            </p:nvSpPr>
            <p:spPr>
              <a:xfrm>
                <a:off x="5033107" y="1090523"/>
                <a:ext cx="6713416" cy="5401800"/>
              </a:xfrm>
              <a:prstGeom prst="rect">
                <a:avLst/>
              </a:prstGeom>
              <a:blipFill>
                <a:blip r:embed="rId4"/>
                <a:stretch>
                  <a:fillRect l="-817" t="-564" r="-999" b="-90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6384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8089AB8-55DA-D5EB-DFDD-C2DA5ABC0FC6}"/>
              </a:ext>
            </a:extLst>
          </p:cNvPr>
          <p:cNvSpPr>
            <a:spLocks noGrp="1"/>
          </p:cNvSpPr>
          <p:nvPr>
            <p:ph type="sldNum" sz="quarter" idx="4"/>
          </p:nvPr>
        </p:nvSpPr>
        <p:spPr/>
        <p:txBody>
          <a:bodyPr/>
          <a:lstStyle/>
          <a:p>
            <a:fld id="{32CC1993-4A58-5441-BC2A-C02768F05C35}" type="slidenum">
              <a:rPr kumimoji="1" lang="zh-CN" altLang="en-US" smtClean="0"/>
              <a:t>17</a:t>
            </a:fld>
            <a:endParaRPr kumimoji="1" lang="zh-CN" altLang="en-US" dirty="0"/>
          </a:p>
        </p:txBody>
      </p:sp>
      <p:pic>
        <p:nvPicPr>
          <p:cNvPr id="6" name="内容占位符 5">
            <a:extLst>
              <a:ext uri="{FF2B5EF4-FFF2-40B4-BE49-F238E27FC236}">
                <a16:creationId xmlns:a16="http://schemas.microsoft.com/office/drawing/2014/main" id="{71B1A5FE-A141-8AC4-BD8A-F678D34C5F5E}"/>
              </a:ext>
            </a:extLst>
          </p:cNvPr>
          <p:cNvPicPr>
            <a:picLocks noGrp="1" noChangeAspect="1"/>
          </p:cNvPicPr>
          <p:nvPr>
            <p:ph sz="quarter" idx="10"/>
          </p:nvPr>
        </p:nvPicPr>
        <p:blipFill>
          <a:blip r:embed="rId3"/>
          <a:stretch>
            <a:fillRect/>
          </a:stretch>
        </p:blipFill>
        <p:spPr>
          <a:xfrm>
            <a:off x="502098" y="1090523"/>
            <a:ext cx="4085532" cy="5091113"/>
          </a:xfrm>
        </p:spPr>
      </p:pic>
      <p:sp>
        <p:nvSpPr>
          <p:cNvPr id="4" name="标题 3">
            <a:extLst>
              <a:ext uri="{FF2B5EF4-FFF2-40B4-BE49-F238E27FC236}">
                <a16:creationId xmlns:a16="http://schemas.microsoft.com/office/drawing/2014/main" id="{B9A07A1D-0EDA-E801-2C1B-70DCEE4A7F67}"/>
              </a:ext>
            </a:extLst>
          </p:cNvPr>
          <p:cNvSpPr>
            <a:spLocks noGrp="1"/>
          </p:cNvSpPr>
          <p:nvPr>
            <p:ph type="title"/>
          </p:nvPr>
        </p:nvSpPr>
        <p:spPr/>
        <p:txBody>
          <a:bodyPr/>
          <a:lstStyle/>
          <a:p>
            <a:r>
              <a:rPr lang="en-US" altLang="zh-CN" b="1" dirty="0"/>
              <a:t>Reducing I/O data</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B9AA768-26FF-8FAC-52B5-23145D37AA96}"/>
                  </a:ext>
                </a:extLst>
              </p:cNvPr>
              <p:cNvSpPr txBox="1"/>
              <p:nvPr/>
            </p:nvSpPr>
            <p:spPr>
              <a:xfrm>
                <a:off x="5033107" y="1090523"/>
                <a:ext cx="6713416" cy="5401800"/>
              </a:xfrm>
              <a:prstGeom prst="rect">
                <a:avLst/>
              </a:prstGeom>
              <a:noFill/>
            </p:spPr>
            <p:txBody>
              <a:bodyPr wrap="square" rtlCol="0">
                <a:spAutoFit/>
              </a:bodyPr>
              <a:lstStyle/>
              <a:p>
                <a:r>
                  <a:rPr lang="en-US" altLang="zh-CN" dirty="0"/>
                  <a:t>The </a:t>
                </a:r>
                <a14:m>
                  <m:oMath xmlns:m="http://schemas.openxmlformats.org/officeDocument/2006/math">
                    <m:r>
                      <a:rPr lang="en-US" altLang="zh-CN" i="1" dirty="0" smtClean="0">
                        <a:latin typeface="Cambria Math" panose="02040503050406030204" pitchFamily="18" charset="0"/>
                      </a:rPr>
                      <m:t>𝑙</m:t>
                    </m:r>
                  </m:oMath>
                </a14:m>
                <a:r>
                  <a:rPr lang="en-US" altLang="zh-CN" dirty="0"/>
                  <a:t>-th transformer, processing current token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en-US" altLang="zh-CN" dirty="0"/>
                  <a:t>, it will apply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𝑃</m:t>
                        </m:r>
                      </m:e>
                      <m:sup>
                        <m:r>
                          <a:rPr lang="en-US" altLang="zh-CN" b="0" i="1" smtClean="0">
                            <a:latin typeface="Cambria Math" panose="02040503050406030204" pitchFamily="18" charset="0"/>
                          </a:rPr>
                          <m:t>𝑙</m:t>
                        </m:r>
                      </m:sup>
                    </m:sSup>
                  </m:oMath>
                </a14:m>
                <a:r>
                  <a:rPr lang="en-US" altLang="zh-CN" dirty="0"/>
                  <a:t> to predict the neurons. Assuming {0, 1, 3, 5}, and load the corresponding parameters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𝑙</m:t>
                        </m:r>
                      </m:sup>
                    </m:sSubSup>
                  </m:oMath>
                </a14:m>
                <a:r>
                  <a:rPr lang="zh-CN" altLang="en-US" dirty="0"/>
                  <a:t> </a:t>
                </a:r>
                <a:r>
                  <a:rPr lang="en-US" altLang="zh-CN" dirty="0"/>
                  <a:t>from flash memory</a:t>
                </a:r>
                <a:r>
                  <a:rPr lang="zh-CN" altLang="en-US" dirty="0"/>
                  <a:t> </a:t>
                </a:r>
                <a:r>
                  <a:rPr lang="en-US" altLang="zh-CN" dirty="0"/>
                  <a:t>to DRAM, then inference. </a:t>
                </a:r>
              </a:p>
              <a:p>
                <a:endParaRPr lang="en-US" altLang="zh-CN" dirty="0"/>
              </a:p>
              <a:p>
                <a:r>
                  <a:rPr lang="en-US" altLang="zh-CN" dirty="0"/>
                  <a:t>When processing token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2</m:t>
                        </m:r>
                      </m:sub>
                    </m:sSub>
                  </m:oMath>
                </a14:m>
                <a:r>
                  <a:rPr lang="en-US" altLang="zh-CN" dirty="0"/>
                  <a:t>, delete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𝑊</m:t>
                        </m:r>
                      </m:e>
                      <m:sub>
                        <m:r>
                          <a:rPr lang="en-US" altLang="zh-CN" i="1">
                            <a:latin typeface="Cambria Math" panose="02040503050406030204" pitchFamily="18" charset="0"/>
                          </a:rPr>
                          <m:t>1</m:t>
                        </m:r>
                      </m:sub>
                      <m:sup>
                        <m:r>
                          <a:rPr lang="en-US" altLang="zh-CN" i="1">
                            <a:latin typeface="Cambria Math" panose="02040503050406030204" pitchFamily="18" charset="0"/>
                          </a:rPr>
                          <m:t>𝑙</m:t>
                        </m:r>
                      </m:sup>
                    </m:sSubSup>
                  </m:oMath>
                </a14:m>
                <a:r>
                  <a:rPr lang="en-US" altLang="zh-CN" dirty="0"/>
                  <a:t> from DRAM, then apply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𝑃</m:t>
                        </m:r>
                      </m:e>
                      <m:sup>
                        <m:r>
                          <a:rPr lang="en-US" altLang="zh-CN" i="1">
                            <a:latin typeface="Cambria Math" panose="02040503050406030204" pitchFamily="18" charset="0"/>
                          </a:rPr>
                          <m:t>𝑙</m:t>
                        </m:r>
                      </m:sup>
                    </m:sSup>
                  </m:oMath>
                </a14:m>
                <a:r>
                  <a:rPr lang="en-US" altLang="zh-CN" dirty="0"/>
                  <a:t> to predict the neurons. Assuming {0, 2, 3, 6}, and load the corresponding parameters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𝑙</m:t>
                        </m:r>
                      </m:sup>
                    </m:sSubSup>
                  </m:oMath>
                </a14:m>
                <a:r>
                  <a:rPr lang="zh-CN" altLang="en-US" dirty="0"/>
                  <a:t> </a:t>
                </a:r>
                <a:r>
                  <a:rPr lang="en-US" altLang="zh-CN" dirty="0"/>
                  <a:t>from flash memory</a:t>
                </a:r>
                <a:r>
                  <a:rPr lang="zh-CN" altLang="en-US" dirty="0"/>
                  <a:t> </a:t>
                </a:r>
                <a:r>
                  <a:rPr lang="en-US" altLang="zh-CN" dirty="0"/>
                  <a:t>to DRAM, then inference. </a:t>
                </a:r>
              </a:p>
              <a:p>
                <a:endParaRPr lang="en-US" altLang="zh-CN" dirty="0"/>
              </a:p>
              <a:p>
                <a:r>
                  <a:rPr lang="en-US" altLang="zh-CN" dirty="0"/>
                  <a:t>It can be observed that the overlapping activated neurons in the MLP of the </a:t>
                </a:r>
                <a14:m>
                  <m:oMath xmlns:m="http://schemas.openxmlformats.org/officeDocument/2006/math">
                    <m:r>
                      <a:rPr lang="en-US" altLang="zh-CN" i="1" dirty="0" smtClean="0">
                        <a:latin typeface="Cambria Math" panose="02040503050406030204" pitchFamily="18" charset="0"/>
                      </a:rPr>
                      <m:t>𝑙</m:t>
                    </m:r>
                  </m:oMath>
                </a14:m>
                <a:r>
                  <a:rPr lang="en-US" altLang="zh-CN" dirty="0"/>
                  <a:t>-th</a:t>
                </a:r>
                <a:r>
                  <a:rPr lang="zh-CN" altLang="en-US" dirty="0"/>
                  <a:t> </a:t>
                </a:r>
                <a:r>
                  <a:rPr lang="en-US" altLang="zh-CN" dirty="0"/>
                  <a:t>transformer during two consecutive forward inferences are {0, 3}. So we can just </a:t>
                </a:r>
                <a:r>
                  <a:rPr lang="en-US" altLang="zh-CN" dirty="0">
                    <a:solidFill>
                      <a:srgbClr val="00B050"/>
                    </a:solidFill>
                  </a:rPr>
                  <a:t>delete the {1, 5}</a:t>
                </a:r>
                <a:r>
                  <a:rPr lang="en-US" altLang="zh-CN" dirty="0"/>
                  <a:t>, and </a:t>
                </a:r>
                <a:r>
                  <a:rPr lang="en-US" altLang="zh-CN" dirty="0">
                    <a:solidFill>
                      <a:srgbClr val="00B050"/>
                    </a:solidFill>
                  </a:rPr>
                  <a:t>load the {2, 6} </a:t>
                </a:r>
                <a:r>
                  <a:rPr lang="en-US" altLang="zh-CN" dirty="0"/>
                  <a:t>instead of </a:t>
                </a:r>
                <a:r>
                  <a:rPr lang="en-US" altLang="zh-CN" dirty="0">
                    <a:solidFill>
                      <a:srgbClr val="FF0000"/>
                    </a:solidFill>
                  </a:rPr>
                  <a:t>delete the </a:t>
                </a:r>
                <a14:m>
                  <m:oMath xmlns:m="http://schemas.openxmlformats.org/officeDocument/2006/math">
                    <m:sSubSup>
                      <m:sSubSupPr>
                        <m:ctrlPr>
                          <a:rPr lang="en-US" altLang="zh-CN" i="1">
                            <a:solidFill>
                              <a:srgbClr val="FF0000"/>
                            </a:solidFill>
                            <a:latin typeface="Cambria Math" panose="02040503050406030204" pitchFamily="18" charset="0"/>
                          </a:rPr>
                        </m:ctrlPr>
                      </m:sSubSupPr>
                      <m:e>
                        <m:r>
                          <a:rPr lang="en-US" altLang="zh-CN" i="1">
                            <a:solidFill>
                              <a:srgbClr val="FF0000"/>
                            </a:solidFill>
                            <a:latin typeface="Cambria Math" panose="02040503050406030204" pitchFamily="18" charset="0"/>
                          </a:rPr>
                          <m:t>𝑊</m:t>
                        </m:r>
                      </m:e>
                      <m:sub>
                        <m:r>
                          <a:rPr lang="en-US" altLang="zh-CN" i="1">
                            <a:solidFill>
                              <a:srgbClr val="FF0000"/>
                            </a:solidFill>
                            <a:latin typeface="Cambria Math" panose="02040503050406030204" pitchFamily="18" charset="0"/>
                          </a:rPr>
                          <m:t>1</m:t>
                        </m:r>
                      </m:sub>
                      <m:sup>
                        <m:r>
                          <a:rPr lang="en-US" altLang="zh-CN" i="1">
                            <a:solidFill>
                              <a:srgbClr val="FF0000"/>
                            </a:solidFill>
                            <a:latin typeface="Cambria Math" panose="02040503050406030204" pitchFamily="18" charset="0"/>
                          </a:rPr>
                          <m:t>𝑙</m:t>
                        </m:r>
                      </m:sup>
                    </m:sSubSup>
                  </m:oMath>
                </a14:m>
                <a:r>
                  <a:rPr lang="zh-CN" altLang="en-US" dirty="0">
                    <a:solidFill>
                      <a:srgbClr val="FF0000"/>
                    </a:solidFill>
                  </a:rPr>
                  <a:t> </a:t>
                </a:r>
                <a:r>
                  <a:rPr lang="en-US" altLang="zh-CN" dirty="0">
                    <a:solidFill>
                      <a:srgbClr val="FF0000"/>
                    </a:solidFill>
                  </a:rPr>
                  <a:t>completely </a:t>
                </a:r>
                <a:r>
                  <a:rPr lang="en-US" altLang="zh-CN" dirty="0"/>
                  <a:t>in the second inference phrase. This approach helps reduce the overall I/O overhead.</a:t>
                </a:r>
              </a:p>
              <a:p>
                <a:endParaRPr lang="en-US" altLang="zh-CN" dirty="0"/>
              </a:p>
              <a:p>
                <a:r>
                  <a:rPr lang="en-US" altLang="zh-CN" dirty="0"/>
                  <a:t>This reflects the key idea of </a:t>
                </a:r>
                <a:r>
                  <a:rPr lang="en-US" altLang="zh-CN" b="1" dirty="0"/>
                  <a:t>Sliding Window: </a:t>
                </a:r>
              </a:p>
              <a:p>
                <a:endParaRPr lang="en-US" altLang="zh-CN" b="1" dirty="0"/>
              </a:p>
              <a:p>
                <a:r>
                  <a:rPr lang="en-US" altLang="zh-CN" b="1" dirty="0"/>
                  <a:t>Keep the param of the activated neurons of the past k tokens in DRAM, when processing current token: 1) delete redundant params. 2) load missing params</a:t>
                </a:r>
              </a:p>
            </p:txBody>
          </p:sp>
        </mc:Choice>
        <mc:Fallback xmlns="">
          <p:sp>
            <p:nvSpPr>
              <p:cNvPr id="7" name="文本框 6">
                <a:extLst>
                  <a:ext uri="{FF2B5EF4-FFF2-40B4-BE49-F238E27FC236}">
                    <a16:creationId xmlns:a16="http://schemas.microsoft.com/office/drawing/2014/main" id="{4B9AA768-26FF-8FAC-52B5-23145D37AA96}"/>
                  </a:ext>
                </a:extLst>
              </p:cNvPr>
              <p:cNvSpPr txBox="1">
                <a:spLocks noRot="1" noChangeAspect="1" noMove="1" noResize="1" noEditPoints="1" noAdjustHandles="1" noChangeArrowheads="1" noChangeShapeType="1" noTextEdit="1"/>
              </p:cNvSpPr>
              <p:nvPr/>
            </p:nvSpPr>
            <p:spPr>
              <a:xfrm>
                <a:off x="5033107" y="1090523"/>
                <a:ext cx="6713416" cy="5401800"/>
              </a:xfrm>
              <a:prstGeom prst="rect">
                <a:avLst/>
              </a:prstGeom>
              <a:blipFill>
                <a:blip r:embed="rId4"/>
                <a:stretch>
                  <a:fillRect l="-817" t="-564" r="-999" b="-90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6210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DD5D13-3924-BC54-A349-58CAD6B592F5}"/>
              </a:ext>
            </a:extLst>
          </p:cNvPr>
          <p:cNvSpPr>
            <a:spLocks noGrp="1"/>
          </p:cNvSpPr>
          <p:nvPr>
            <p:ph type="sldNum" sz="quarter" idx="4"/>
          </p:nvPr>
        </p:nvSpPr>
        <p:spPr/>
        <p:txBody>
          <a:bodyPr/>
          <a:lstStyle/>
          <a:p>
            <a:fld id="{32CC1993-4A58-5441-BC2A-C02768F05C35}" type="slidenum">
              <a:rPr kumimoji="1" lang="zh-CN" altLang="en-US" smtClean="0"/>
              <a:t>18</a:t>
            </a:fld>
            <a:endParaRPr kumimoji="1" lang="zh-CN" altLang="en-US" dirty="0"/>
          </a:p>
        </p:txBody>
      </p:sp>
      <p:sp>
        <p:nvSpPr>
          <p:cNvPr id="5" name="内容占位符 4">
            <a:extLst>
              <a:ext uri="{FF2B5EF4-FFF2-40B4-BE49-F238E27FC236}">
                <a16:creationId xmlns:a16="http://schemas.microsoft.com/office/drawing/2014/main" id="{146E3C8C-00F1-B26D-8F31-F1C14C3F0EBE}"/>
              </a:ext>
            </a:extLst>
          </p:cNvPr>
          <p:cNvSpPr>
            <a:spLocks noGrp="1"/>
          </p:cNvSpPr>
          <p:nvPr>
            <p:ph sz="quarter" idx="10"/>
          </p:nvPr>
        </p:nvSpPr>
        <p:spPr/>
        <p:txBody>
          <a:bodyPr/>
          <a:lstStyle/>
          <a:p>
            <a:pPr marL="0" indent="0">
              <a:buNone/>
            </a:pPr>
            <a:endParaRPr lang="en-US" altLang="zh-CN" dirty="0"/>
          </a:p>
          <a:p>
            <a:r>
              <a:rPr lang="en-US" altLang="zh-CN" dirty="0">
                <a:solidFill>
                  <a:schemeClr val="bg1">
                    <a:lumMod val="85000"/>
                  </a:schemeClr>
                </a:solidFill>
              </a:rPr>
              <a:t>1. Reduce I/O data:</a:t>
            </a:r>
          </a:p>
          <a:p>
            <a:pPr lvl="1"/>
            <a:r>
              <a:rPr lang="en-US" altLang="zh-CN" dirty="0">
                <a:solidFill>
                  <a:schemeClr val="bg1">
                    <a:lumMod val="85000"/>
                  </a:schemeClr>
                </a:solidFill>
              </a:rPr>
              <a:t>Selective strategy</a:t>
            </a:r>
          </a:p>
          <a:p>
            <a:pPr lvl="1"/>
            <a:r>
              <a:rPr lang="en-US" altLang="zh-CN" dirty="0">
                <a:solidFill>
                  <a:schemeClr val="bg1">
                    <a:lumMod val="85000"/>
                  </a:schemeClr>
                </a:solidFill>
              </a:rPr>
              <a:t>Predictor</a:t>
            </a:r>
          </a:p>
          <a:p>
            <a:pPr lvl="1"/>
            <a:r>
              <a:rPr lang="en-US" altLang="zh-CN" dirty="0">
                <a:solidFill>
                  <a:schemeClr val="bg1">
                    <a:lumMod val="85000"/>
                  </a:schemeClr>
                </a:solidFill>
              </a:rPr>
              <a:t>Sliding Window</a:t>
            </a:r>
          </a:p>
          <a:p>
            <a:r>
              <a:rPr lang="en-US" altLang="zh-CN" dirty="0"/>
              <a:t>2. Optimizing data transfer:</a:t>
            </a:r>
          </a:p>
          <a:p>
            <a:pPr lvl="1"/>
            <a:r>
              <a:rPr lang="en-US" altLang="zh-CN" dirty="0"/>
              <a:t>Increase chunk size</a:t>
            </a:r>
          </a:p>
          <a:p>
            <a:pPr lvl="1"/>
            <a:endParaRPr lang="en-US" altLang="zh-CN" dirty="0">
              <a:solidFill>
                <a:schemeClr val="bg1">
                  <a:lumMod val="85000"/>
                </a:schemeClr>
              </a:solidFill>
            </a:endParaRPr>
          </a:p>
          <a:p>
            <a:r>
              <a:rPr lang="en-US" altLang="zh-CN" dirty="0">
                <a:solidFill>
                  <a:schemeClr val="bg1">
                    <a:lumMod val="85000"/>
                  </a:schemeClr>
                </a:solidFill>
              </a:rPr>
              <a:t>3. Optimizing data management in DRAM</a:t>
            </a:r>
          </a:p>
          <a:p>
            <a:pPr marL="457200" lvl="1" indent="0">
              <a:buNone/>
            </a:pPr>
            <a:endParaRPr lang="en-US" altLang="zh-CN" dirty="0"/>
          </a:p>
          <a:p>
            <a:endParaRPr lang="zh-CN" altLang="en-US" dirty="0"/>
          </a:p>
        </p:txBody>
      </p:sp>
      <p:sp>
        <p:nvSpPr>
          <p:cNvPr id="4" name="标题 3">
            <a:extLst>
              <a:ext uri="{FF2B5EF4-FFF2-40B4-BE49-F238E27FC236}">
                <a16:creationId xmlns:a16="http://schemas.microsoft.com/office/drawing/2014/main" id="{B3C5E30F-B5AC-29A9-B3DF-4F172642D6B2}"/>
              </a:ext>
            </a:extLst>
          </p:cNvPr>
          <p:cNvSpPr>
            <a:spLocks noGrp="1"/>
          </p:cNvSpPr>
          <p:nvPr>
            <p:ph type="title"/>
          </p:nvPr>
        </p:nvSpPr>
        <p:spPr/>
        <p:txBody>
          <a:bodyPr/>
          <a:lstStyle/>
          <a:p>
            <a:r>
              <a:rPr lang="en-US" altLang="zh-CN" b="1" dirty="0"/>
              <a:t>Design</a:t>
            </a:r>
            <a:endParaRPr lang="zh-CN" altLang="en-US" b="1" dirty="0"/>
          </a:p>
        </p:txBody>
      </p:sp>
    </p:spTree>
    <p:extLst>
      <p:ext uri="{BB962C8B-B14F-4D97-AF65-F5344CB8AC3E}">
        <p14:creationId xmlns:p14="http://schemas.microsoft.com/office/powerpoint/2010/main" val="373946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0A63639-1AB8-D74D-9626-3D32B9150D37}"/>
              </a:ext>
            </a:extLst>
          </p:cNvPr>
          <p:cNvSpPr>
            <a:spLocks noGrp="1"/>
          </p:cNvSpPr>
          <p:nvPr>
            <p:ph type="sldNum" sz="quarter" idx="4"/>
          </p:nvPr>
        </p:nvSpPr>
        <p:spPr/>
        <p:txBody>
          <a:bodyPr/>
          <a:lstStyle/>
          <a:p>
            <a:fld id="{32CC1993-4A58-5441-BC2A-C02768F05C35}" type="slidenum">
              <a:rPr kumimoji="1" lang="zh-CN" altLang="en-US" smtClean="0"/>
              <a:t>19</a:t>
            </a:fld>
            <a:endParaRPr kumimoji="1" lang="zh-CN" altLang="en-US" dirty="0"/>
          </a:p>
        </p:txBody>
      </p:sp>
      <p:pic>
        <p:nvPicPr>
          <p:cNvPr id="15" name="内容占位符 4">
            <a:extLst>
              <a:ext uri="{FF2B5EF4-FFF2-40B4-BE49-F238E27FC236}">
                <a16:creationId xmlns:a16="http://schemas.microsoft.com/office/drawing/2014/main" id="{460082A5-8A5C-74FD-F22B-0A05763A1BD6}"/>
              </a:ext>
            </a:extLst>
          </p:cNvPr>
          <p:cNvPicPr>
            <a:picLocks noGrp="1" noChangeAspect="1"/>
          </p:cNvPicPr>
          <p:nvPr>
            <p:ph sz="quarter" idx="10"/>
          </p:nvPr>
        </p:nvPicPr>
        <p:blipFill>
          <a:blip r:embed="rId3"/>
          <a:stretch>
            <a:fillRect/>
          </a:stretch>
        </p:blipFill>
        <p:spPr>
          <a:xfrm>
            <a:off x="5522644" y="1714656"/>
            <a:ext cx="5860288" cy="4198984"/>
          </a:xfrm>
          <a:prstGeom prst="rect">
            <a:avLst/>
          </a:prstGeom>
        </p:spPr>
      </p:pic>
      <p:sp>
        <p:nvSpPr>
          <p:cNvPr id="4" name="标题 3">
            <a:extLst>
              <a:ext uri="{FF2B5EF4-FFF2-40B4-BE49-F238E27FC236}">
                <a16:creationId xmlns:a16="http://schemas.microsoft.com/office/drawing/2014/main" id="{A2D09FCE-D34C-EB48-B641-BF4A3CEDFB24}"/>
              </a:ext>
            </a:extLst>
          </p:cNvPr>
          <p:cNvSpPr>
            <a:spLocks noGrp="1"/>
          </p:cNvSpPr>
          <p:nvPr>
            <p:ph type="title"/>
          </p:nvPr>
        </p:nvSpPr>
        <p:spPr/>
        <p:txBody>
          <a:bodyPr>
            <a:normAutofit/>
          </a:bodyPr>
          <a:lstStyle/>
          <a:p>
            <a:r>
              <a:rPr kumimoji="1" lang="en-US" altLang="zh-CN" b="1" dirty="0"/>
              <a:t>Optimizing data transfer</a:t>
            </a:r>
            <a:endParaRPr kumimoji="1" lang="zh-CN" altLang="en-US" b="1" dirty="0"/>
          </a:p>
        </p:txBody>
      </p:sp>
      <mc:AlternateContent xmlns:mc="http://schemas.openxmlformats.org/markup-compatibility/2006" xmlns:a14="http://schemas.microsoft.com/office/drawing/2010/main">
        <mc:Choice Requires="a14">
          <p:sp>
            <p:nvSpPr>
              <p:cNvPr id="14" name="内容占位符 2">
                <a:extLst>
                  <a:ext uri="{FF2B5EF4-FFF2-40B4-BE49-F238E27FC236}">
                    <a16:creationId xmlns:a16="http://schemas.microsoft.com/office/drawing/2014/main" id="{FD4606A3-0291-0502-201C-421478ACA8D5}"/>
                  </a:ext>
                </a:extLst>
              </p:cNvPr>
              <p:cNvSpPr txBox="1">
                <a:spLocks/>
              </p:cNvSpPr>
              <p:nvPr/>
            </p:nvSpPr>
            <p:spPr>
              <a:xfrm>
                <a:off x="355600" y="1164773"/>
                <a:ext cx="11455400" cy="509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1"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1. </a:t>
                </a:r>
                <a:r>
                  <a:rPr kumimoji="1" lang="en-US" altLang="zh-CN" sz="2800" dirty="0"/>
                  <a:t>Bundling rows and columns</a:t>
                </a:r>
                <a:r>
                  <a:rPr kumimoji="1" lang="en-US" altLang="zh-CN" sz="2800" b="1" dirty="0"/>
                  <a:t> </a:t>
                </a:r>
                <a:endParaRPr lang="en-US" altLang="zh-CN" dirty="0"/>
              </a:p>
              <a:p>
                <a:pPr lvl="1"/>
                <a14:m>
                  <m:oMath xmlns:m="http://schemas.openxmlformats.org/officeDocument/2006/math">
                    <m:r>
                      <a:rPr kumimoji="1" lang="en-US" altLang="zh-CN" sz="2400" b="0" i="1" smtClean="0">
                        <a:latin typeface="Cambria Math" panose="02040503050406030204" pitchFamily="18" charset="0"/>
                      </a:rPr>
                      <m:t>𝑦</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𝑥</m:t>
                    </m:r>
                    <m:sSub>
                      <m:sSubPr>
                        <m:ctrlPr>
                          <a:rPr kumimoji="1" lang="en-US" altLang="zh-CN" sz="2400" i="1" smtClean="0">
                            <a:latin typeface="Cambria Math" panose="02040503050406030204" pitchFamily="18" charset="0"/>
                          </a:rPr>
                        </m:ctrlPr>
                      </m:sSubPr>
                      <m:e>
                        <m:r>
                          <a:rPr kumimoji="1" lang="en-US" altLang="zh-CN" sz="2400" b="0" i="1" smtClean="0">
                            <a:latin typeface="Cambria Math" panose="02040503050406030204" pitchFamily="18" charset="0"/>
                          </a:rPr>
                          <m:t>𝑊</m:t>
                        </m:r>
                      </m:e>
                      <m:sub>
                        <m:r>
                          <a:rPr kumimoji="1" lang="en-US" altLang="zh-CN" sz="2400" b="0" i="1" smtClean="0">
                            <a:latin typeface="Cambria Math" panose="02040503050406030204" pitchFamily="18" charset="0"/>
                          </a:rPr>
                          <m:t>1</m:t>
                        </m:r>
                      </m:sub>
                    </m:sSub>
                    <m:sSub>
                      <m:sSubPr>
                        <m:ctrlPr>
                          <a:rPr kumimoji="1" lang="en-US" altLang="zh-CN" b="0" i="1" smtClean="0">
                            <a:latin typeface="Cambria Math" panose="02040503050406030204" pitchFamily="18" charset="0"/>
                          </a:rPr>
                        </m:ctrlPr>
                      </m:sSubPr>
                      <m:e>
                        <m:r>
                          <a:rPr kumimoji="1" lang="en-US" altLang="zh-CN" i="1">
                            <a:latin typeface="Cambria Math" panose="02040503050406030204" pitchFamily="18" charset="0"/>
                          </a:rPr>
                          <m:t>𝑊</m:t>
                        </m:r>
                      </m:e>
                      <m:sub>
                        <m:r>
                          <a:rPr kumimoji="1" lang="en-US" altLang="zh-CN" b="0" i="1" smtClean="0">
                            <a:latin typeface="Cambria Math" panose="02040503050406030204" pitchFamily="18" charset="0"/>
                          </a:rPr>
                          <m:t>2</m:t>
                        </m:r>
                      </m:sub>
                    </m:sSub>
                    <m:r>
                      <a:rPr kumimoji="1" lang="en-US" altLang="zh-CN" sz="2400" b="0" i="1" smtClean="0">
                        <a:latin typeface="Cambria Math" panose="02040503050406030204" pitchFamily="18" charset="0"/>
                      </a:rPr>
                      <m:t>,     </m:t>
                    </m:r>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i="1">
                            <a:latin typeface="Cambria Math" panose="02040503050406030204" pitchFamily="18" charset="0"/>
                            <a:ea typeface="Cambria Math" panose="02040503050406030204" pitchFamily="18" charset="0"/>
                          </a:rPr>
                          <m:t>ℝ</m:t>
                        </m:r>
                      </m:e>
                      <m:sup>
                        <m:r>
                          <a:rPr kumimoji="1" lang="en-US" altLang="zh-CN" sz="2400" b="0" i="1" smtClean="0">
                            <a:latin typeface="Cambria Math" panose="02040503050406030204" pitchFamily="18" charset="0"/>
                            <a:ea typeface="Cambria Math" panose="02040503050406030204" pitchFamily="18" charset="0"/>
                          </a:rPr>
                          <m:t>1×</m:t>
                        </m:r>
                        <m:r>
                          <a:rPr kumimoji="1" lang="en-US" altLang="zh-CN" sz="2400" b="0" i="1" smtClean="0">
                            <a:latin typeface="Cambria Math" panose="02040503050406030204" pitchFamily="18" charset="0"/>
                            <a:ea typeface="Cambria Math" panose="02040503050406030204" pitchFamily="18" charset="0"/>
                          </a:rPr>
                          <m:t>𝑑</m:t>
                        </m:r>
                      </m:sup>
                    </m:sSup>
                    <m:r>
                      <a:rPr kumimoji="1" lang="en-US" altLang="zh-CN" sz="2400" b="0" i="1" smtClean="0">
                        <a:latin typeface="Cambria Math" panose="02040503050406030204" pitchFamily="18" charset="0"/>
                        <a:ea typeface="Cambria Math" panose="02040503050406030204" pitchFamily="18" charset="0"/>
                      </a:rPr>
                      <m:t>, </m:t>
                    </m:r>
                    <m:sSub>
                      <m:sSubPr>
                        <m:ctrlPr>
                          <a:rPr kumimoji="1" lang="en-US" altLang="zh-CN" sz="2400" b="0" i="1" smtClean="0">
                            <a:latin typeface="Cambria Math" panose="02040503050406030204" pitchFamily="18" charset="0"/>
                            <a:ea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𝑊</m:t>
                        </m:r>
                      </m:e>
                      <m:sub>
                        <m:r>
                          <a:rPr kumimoji="1" lang="en-US" altLang="zh-CN" sz="2400" b="0" i="1" smtClean="0">
                            <a:latin typeface="Cambria Math" panose="02040503050406030204" pitchFamily="18" charset="0"/>
                            <a:ea typeface="Cambria Math" panose="02040503050406030204" pitchFamily="18" charset="0"/>
                          </a:rPr>
                          <m:t>1</m:t>
                        </m:r>
                      </m:sub>
                    </m:sSub>
                    <m:r>
                      <a:rPr kumimoji="1" lang="en-US" altLang="zh-CN" i="1">
                        <a:latin typeface="Cambria Math" panose="02040503050406030204" pitchFamily="18" charset="0"/>
                        <a:ea typeface="Cambria Math" panose="02040503050406030204" pitchFamily="18" charset="0"/>
                      </a:rPr>
                      <m:t>∈</m:t>
                    </m:r>
                    <m:sSup>
                      <m:sSupPr>
                        <m:ctrlPr>
                          <a:rPr kumimoji="1" lang="en-US" altLang="zh-CN" i="1">
                            <a:latin typeface="Cambria Math" panose="02040503050406030204" pitchFamily="18" charset="0"/>
                            <a:ea typeface="Cambria Math" panose="02040503050406030204" pitchFamily="18" charset="0"/>
                          </a:rPr>
                        </m:ctrlPr>
                      </m:sSupPr>
                      <m:e>
                        <m:r>
                          <a:rPr kumimoji="1" lang="en-US" altLang="zh-CN" i="1">
                            <a:latin typeface="Cambria Math" panose="02040503050406030204" pitchFamily="18" charset="0"/>
                            <a:ea typeface="Cambria Math" panose="02040503050406030204" pitchFamily="18" charset="0"/>
                          </a:rPr>
                          <m:t>ℝ</m:t>
                        </m:r>
                      </m:e>
                      <m:sup>
                        <m:r>
                          <a:rPr kumimoji="1" lang="en-US" altLang="zh-CN" b="0" i="1" smtClean="0">
                            <a:latin typeface="Cambria Math" panose="02040503050406030204" pitchFamily="18" charset="0"/>
                            <a:ea typeface="Cambria Math" panose="02040503050406030204" pitchFamily="18" charset="0"/>
                          </a:rPr>
                          <m:t>𝑑</m:t>
                        </m:r>
                        <m:r>
                          <a:rPr kumimoji="1" lang="en-US" altLang="zh-CN" i="1">
                            <a:latin typeface="Cambria Math" panose="02040503050406030204" pitchFamily="18" charset="0"/>
                            <a:ea typeface="Cambria Math" panose="02040503050406030204" pitchFamily="18" charset="0"/>
                          </a:rPr>
                          <m:t>×</m:t>
                        </m:r>
                        <m:r>
                          <a:rPr kumimoji="1" lang="en-US" altLang="zh-CN" b="0" i="1" smtClean="0">
                            <a:latin typeface="Cambria Math" panose="02040503050406030204" pitchFamily="18" charset="0"/>
                            <a:ea typeface="Cambria Math" panose="02040503050406030204" pitchFamily="18" charset="0"/>
                          </a:rPr>
                          <m:t>4</m:t>
                        </m:r>
                        <m:r>
                          <a:rPr kumimoji="1" lang="en-US" altLang="zh-CN" i="1">
                            <a:latin typeface="Cambria Math" panose="02040503050406030204" pitchFamily="18" charset="0"/>
                            <a:ea typeface="Cambria Math" panose="02040503050406030204" pitchFamily="18" charset="0"/>
                          </a:rPr>
                          <m:t>𝑑</m:t>
                        </m:r>
                      </m:sup>
                    </m:sSup>
                    <m:r>
                      <a:rPr kumimoji="1" lang="en-US" altLang="zh-CN" b="0" i="1" smtClean="0">
                        <a:latin typeface="Cambria Math" panose="02040503050406030204" pitchFamily="18" charset="0"/>
                        <a:ea typeface="Cambria Math" panose="02040503050406030204" pitchFamily="18" charset="0"/>
                      </a:rPr>
                      <m:t>, </m:t>
                    </m:r>
                    <m:sSub>
                      <m:sSubPr>
                        <m:ctrlPr>
                          <a:rPr kumimoji="1" lang="en-US" altLang="zh-CN" b="0" i="1" smtClean="0">
                            <a:latin typeface="Cambria Math" panose="02040503050406030204" pitchFamily="18" charset="0"/>
                            <a:ea typeface="Cambria Math" panose="02040503050406030204" pitchFamily="18" charset="0"/>
                          </a:rPr>
                        </m:ctrlPr>
                      </m:sSubPr>
                      <m:e>
                        <m:r>
                          <a:rPr kumimoji="1" lang="en-US" altLang="zh-CN" b="0" i="1" smtClean="0">
                            <a:latin typeface="Cambria Math" panose="02040503050406030204" pitchFamily="18" charset="0"/>
                            <a:ea typeface="Cambria Math" panose="02040503050406030204" pitchFamily="18" charset="0"/>
                          </a:rPr>
                          <m:t>𝑊</m:t>
                        </m:r>
                      </m:e>
                      <m:sub>
                        <m:r>
                          <a:rPr kumimoji="1" lang="en-US" altLang="zh-CN" b="0" i="1" smtClean="0">
                            <a:latin typeface="Cambria Math" panose="02040503050406030204" pitchFamily="18" charset="0"/>
                            <a:ea typeface="Cambria Math" panose="02040503050406030204" pitchFamily="18" charset="0"/>
                          </a:rPr>
                          <m:t>2</m:t>
                        </m:r>
                      </m:sub>
                    </m:sSub>
                    <m:r>
                      <a:rPr kumimoji="1" lang="en-US" altLang="zh-CN" i="1">
                        <a:latin typeface="Cambria Math" panose="02040503050406030204" pitchFamily="18" charset="0"/>
                        <a:ea typeface="Cambria Math" panose="02040503050406030204" pitchFamily="18" charset="0"/>
                      </a:rPr>
                      <m:t>∈</m:t>
                    </m:r>
                    <m:sSup>
                      <m:sSupPr>
                        <m:ctrlPr>
                          <a:rPr kumimoji="1" lang="en-US" altLang="zh-CN" i="1">
                            <a:latin typeface="Cambria Math" panose="02040503050406030204" pitchFamily="18" charset="0"/>
                            <a:ea typeface="Cambria Math" panose="02040503050406030204" pitchFamily="18" charset="0"/>
                          </a:rPr>
                        </m:ctrlPr>
                      </m:sSupPr>
                      <m:e>
                        <m:r>
                          <a:rPr kumimoji="1" lang="en-US" altLang="zh-CN" i="1">
                            <a:latin typeface="Cambria Math" panose="02040503050406030204" pitchFamily="18" charset="0"/>
                            <a:ea typeface="Cambria Math" panose="02040503050406030204" pitchFamily="18" charset="0"/>
                          </a:rPr>
                          <m:t>ℝ</m:t>
                        </m:r>
                      </m:e>
                      <m:sup>
                        <m:r>
                          <a:rPr kumimoji="1" lang="en-US" altLang="zh-CN" b="0" i="1" smtClean="0">
                            <a:latin typeface="Cambria Math" panose="02040503050406030204" pitchFamily="18" charset="0"/>
                            <a:ea typeface="Cambria Math" panose="02040503050406030204" pitchFamily="18" charset="0"/>
                          </a:rPr>
                          <m:t>4</m:t>
                        </m:r>
                        <m:r>
                          <a:rPr kumimoji="1" lang="en-US" altLang="zh-CN" i="1">
                            <a:latin typeface="Cambria Math" panose="02040503050406030204" pitchFamily="18" charset="0"/>
                            <a:ea typeface="Cambria Math" panose="02040503050406030204" pitchFamily="18" charset="0"/>
                          </a:rPr>
                          <m:t>𝑑</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𝑑</m:t>
                        </m:r>
                      </m:sup>
                    </m:sSup>
                  </m:oMath>
                </a14:m>
                <a:endParaRPr lang="en-US" altLang="zh-CN" dirty="0"/>
              </a:p>
              <a:p>
                <a:pPr lvl="1"/>
                <a:endParaRPr lang="en-US" altLang="zh-CN" dirty="0"/>
              </a:p>
              <a:p>
                <a:endParaRPr lang="zh-CN" altLang="en-US" dirty="0"/>
              </a:p>
            </p:txBody>
          </p:sp>
        </mc:Choice>
        <mc:Fallback xmlns="">
          <p:sp>
            <p:nvSpPr>
              <p:cNvPr id="14" name="内容占位符 2">
                <a:extLst>
                  <a:ext uri="{FF2B5EF4-FFF2-40B4-BE49-F238E27FC236}">
                    <a16:creationId xmlns:a16="http://schemas.microsoft.com/office/drawing/2014/main" id="{FD4606A3-0291-0502-201C-421478ACA8D5}"/>
                  </a:ext>
                </a:extLst>
              </p:cNvPr>
              <p:cNvSpPr txBox="1">
                <a:spLocks noRot="1" noChangeAspect="1" noMove="1" noResize="1" noEditPoints="1" noAdjustHandles="1" noChangeArrowheads="1" noChangeShapeType="1" noTextEdit="1"/>
              </p:cNvSpPr>
              <p:nvPr/>
            </p:nvSpPr>
            <p:spPr>
              <a:xfrm>
                <a:off x="355600" y="1164773"/>
                <a:ext cx="11455400" cy="5092312"/>
              </a:xfrm>
              <a:prstGeom prst="rect">
                <a:avLst/>
              </a:prstGeom>
              <a:blipFill>
                <a:blip r:embed="rId4"/>
                <a:stretch>
                  <a:fillRect l="-798" t="-203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F7075553-6220-E14D-C354-2DEADC264AF8}"/>
              </a:ext>
            </a:extLst>
          </p:cNvPr>
          <p:cNvPicPr>
            <a:picLocks noChangeAspect="1"/>
          </p:cNvPicPr>
          <p:nvPr/>
        </p:nvPicPr>
        <p:blipFill>
          <a:blip r:embed="rId5"/>
          <a:stretch>
            <a:fillRect/>
          </a:stretch>
        </p:blipFill>
        <p:spPr>
          <a:xfrm>
            <a:off x="1634353" y="2671453"/>
            <a:ext cx="3170195" cy="2743438"/>
          </a:xfrm>
          <a:prstGeom prst="rect">
            <a:avLst/>
          </a:prstGeom>
        </p:spPr>
      </p:pic>
    </p:spTree>
    <p:extLst>
      <p:ext uri="{BB962C8B-B14F-4D97-AF65-F5344CB8AC3E}">
        <p14:creationId xmlns:p14="http://schemas.microsoft.com/office/powerpoint/2010/main" val="277930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a:t>
            </a:fld>
            <a:endParaRPr kumimoji="1" lang="zh-CN" altLang="en-US" dirty="0"/>
          </a:p>
        </p:txBody>
      </p:sp>
      <p:sp>
        <p:nvSpPr>
          <p:cNvPr id="3" name="标题 2">
            <a:extLst>
              <a:ext uri="{FF2B5EF4-FFF2-40B4-BE49-F238E27FC236}">
                <a16:creationId xmlns:a16="http://schemas.microsoft.com/office/drawing/2014/main" id="{B94A22C8-9FE9-8623-3C96-9D2D744151FB}"/>
              </a:ext>
            </a:extLst>
          </p:cNvPr>
          <p:cNvSpPr>
            <a:spLocks noGrp="1"/>
          </p:cNvSpPr>
          <p:nvPr>
            <p:ph type="title"/>
          </p:nvPr>
        </p:nvSpPr>
        <p:spPr/>
        <p:txBody>
          <a:bodyPr/>
          <a:lstStyle/>
          <a:p>
            <a:r>
              <a:rPr lang="en-US" altLang="zh-CN" b="1" dirty="0"/>
              <a:t>Contents</a:t>
            </a:r>
            <a:endParaRPr lang="zh-CN" altLang="en-US" b="1" dirty="0"/>
          </a:p>
        </p:txBody>
      </p:sp>
      <p:sp>
        <p:nvSpPr>
          <p:cNvPr id="5" name="矩形 4"/>
          <p:cNvSpPr/>
          <p:nvPr/>
        </p:nvSpPr>
        <p:spPr>
          <a:xfrm>
            <a:off x="4410573" y="896100"/>
            <a:ext cx="6630089" cy="5449505"/>
          </a:xfrm>
          <a:prstGeom prst="rect">
            <a:avLst/>
          </a:prstGeom>
        </p:spPr>
        <p:txBody>
          <a:bodyPr wrap="square">
            <a:spAutoFit/>
          </a:bodyPr>
          <a:lstStyle/>
          <a:p>
            <a:pPr marL="457200" indent="-457200">
              <a:lnSpc>
                <a:spcPct val="140000"/>
              </a:lnSpc>
              <a:buFont typeface="Arial" panose="020B0604020202020204" pitchFamily="34" charset="0"/>
              <a:buChar char="•"/>
            </a:pPr>
            <a:r>
              <a:rPr lang="en-US" altLang="zh-CN" sz="3600" b="1" dirty="0">
                <a:ea typeface="微软雅黑" panose="020B0503020204020204" pitchFamily="34" charset="-122"/>
                <a:cs typeface="Times New Roman" panose="02020603050405020304" pitchFamily="18" charset="0"/>
              </a:rPr>
              <a:t>Background</a:t>
            </a:r>
          </a:p>
          <a:p>
            <a:pPr marL="457200" indent="-457200">
              <a:lnSpc>
                <a:spcPct val="140000"/>
              </a:lnSpc>
              <a:buFont typeface="Arial" panose="020B0604020202020204" pitchFamily="34" charset="0"/>
              <a:buChar char="•"/>
            </a:pPr>
            <a:r>
              <a:rPr lang="en-US" altLang="zh-CN" sz="3600" b="1" dirty="0">
                <a:ea typeface="微软雅黑" panose="020B0503020204020204" pitchFamily="34" charset="-122"/>
                <a:cs typeface="Times New Roman" panose="02020603050405020304" pitchFamily="18" charset="0"/>
              </a:rPr>
              <a:t>Problem</a:t>
            </a:r>
          </a:p>
          <a:p>
            <a:pPr marL="457200" indent="-457200">
              <a:lnSpc>
                <a:spcPct val="140000"/>
              </a:lnSpc>
              <a:buFont typeface="Arial" panose="020B0604020202020204" pitchFamily="34" charset="0"/>
              <a:buChar char="•"/>
            </a:pPr>
            <a:r>
              <a:rPr lang="en-US" altLang="zh-CN" sz="3600" b="1" dirty="0">
                <a:ea typeface="微软雅黑" panose="020B0503020204020204" pitchFamily="34" charset="-122"/>
                <a:cs typeface="Times New Roman" panose="02020603050405020304" pitchFamily="18" charset="0"/>
              </a:rPr>
              <a:t>Motivation</a:t>
            </a:r>
          </a:p>
          <a:p>
            <a:pPr marL="457200" indent="-457200">
              <a:lnSpc>
                <a:spcPct val="140000"/>
              </a:lnSpc>
              <a:buFont typeface="Arial" panose="020B0604020202020204" pitchFamily="34" charset="0"/>
              <a:buChar char="•"/>
            </a:pPr>
            <a:r>
              <a:rPr lang="en-US" altLang="zh-CN" sz="3600" b="1" dirty="0">
                <a:ea typeface="微软雅黑" panose="020B0503020204020204" pitchFamily="34" charset="-122"/>
                <a:cs typeface="Times New Roman" panose="02020603050405020304" pitchFamily="18" charset="0"/>
              </a:rPr>
              <a:t>Design</a:t>
            </a:r>
          </a:p>
          <a:p>
            <a:pPr marL="457200" indent="-457200">
              <a:lnSpc>
                <a:spcPct val="140000"/>
              </a:lnSpc>
              <a:buFont typeface="Arial" panose="020B0604020202020204" pitchFamily="34" charset="0"/>
              <a:buChar char="•"/>
            </a:pPr>
            <a:r>
              <a:rPr lang="en-US" altLang="zh-CN" sz="3600" b="1" dirty="0">
                <a:ea typeface="微软雅黑" panose="020B0503020204020204" pitchFamily="34" charset="-122"/>
                <a:cs typeface="Times New Roman" panose="02020603050405020304" pitchFamily="18" charset="0"/>
              </a:rPr>
              <a:t>Evaluation</a:t>
            </a:r>
          </a:p>
          <a:p>
            <a:pPr marL="457200" indent="-457200">
              <a:lnSpc>
                <a:spcPct val="140000"/>
              </a:lnSpc>
              <a:buFont typeface="Arial" panose="020B0604020202020204" pitchFamily="34" charset="0"/>
              <a:buChar char="•"/>
            </a:pPr>
            <a:r>
              <a:rPr lang="en-US" altLang="zh-CN" sz="3600" b="1" dirty="0">
                <a:ea typeface="微软雅黑" panose="020B0503020204020204" pitchFamily="34" charset="-122"/>
                <a:cs typeface="Times New Roman" panose="02020603050405020304" pitchFamily="18" charset="0"/>
              </a:rPr>
              <a:t>Summary</a:t>
            </a:r>
          </a:p>
          <a:p>
            <a:pPr marL="457200" indent="-457200">
              <a:lnSpc>
                <a:spcPct val="140000"/>
              </a:lnSpc>
              <a:buFont typeface="Arial" panose="020B0604020202020204" pitchFamily="34" charset="0"/>
              <a:buChar char="•"/>
            </a:pPr>
            <a:r>
              <a:rPr lang="en-US" altLang="zh-CN" sz="3600" b="1" dirty="0">
                <a:ea typeface="微软雅黑" panose="020B0503020204020204" pitchFamily="34" charset="-122"/>
                <a:cs typeface="Times New Roman" panose="02020603050405020304" pitchFamily="18" charset="0"/>
              </a:rPr>
              <a:t>Thinking</a:t>
            </a:r>
            <a:endParaRPr lang="zh-CN" altLang="en-US" sz="3600" b="1" dirty="0">
              <a:ea typeface="微软雅黑" panose="020B0503020204020204" pitchFamily="34"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52CB074-025F-8FB5-3254-EB348248ED1D}"/>
              </a:ext>
            </a:extLst>
          </p:cNvPr>
          <p:cNvSpPr>
            <a:spLocks noGrp="1"/>
          </p:cNvSpPr>
          <p:nvPr>
            <p:ph type="sldNum" sz="quarter" idx="4"/>
          </p:nvPr>
        </p:nvSpPr>
        <p:spPr/>
        <p:txBody>
          <a:bodyPr/>
          <a:lstStyle/>
          <a:p>
            <a:fld id="{32CC1993-4A58-5441-BC2A-C02768F05C35}" type="slidenum">
              <a:rPr kumimoji="1" lang="zh-CN" altLang="en-US" smtClean="0"/>
              <a:t>20</a:t>
            </a:fld>
            <a:endParaRPr kumimoji="1" lang="zh-CN" altLang="en-US" dirty="0"/>
          </a:p>
        </p:txBody>
      </p:sp>
      <p:sp>
        <p:nvSpPr>
          <p:cNvPr id="4" name="标题 3">
            <a:extLst>
              <a:ext uri="{FF2B5EF4-FFF2-40B4-BE49-F238E27FC236}">
                <a16:creationId xmlns:a16="http://schemas.microsoft.com/office/drawing/2014/main" id="{A74E2CED-34C1-EC67-8321-5581A9A021BA}"/>
              </a:ext>
            </a:extLst>
          </p:cNvPr>
          <p:cNvSpPr>
            <a:spLocks noGrp="1"/>
          </p:cNvSpPr>
          <p:nvPr>
            <p:ph type="title"/>
          </p:nvPr>
        </p:nvSpPr>
        <p:spPr/>
        <p:txBody>
          <a:bodyPr/>
          <a:lstStyle/>
          <a:p>
            <a:r>
              <a:rPr kumimoji="1" lang="en-US" altLang="zh-CN" b="1" dirty="0"/>
              <a:t>Optimizing data transfer</a:t>
            </a:r>
            <a:endParaRPr lang="zh-CN" altLang="en-US" dirty="0"/>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EF615F7A-C1E5-A04D-D643-4445732158CC}"/>
                  </a:ext>
                </a:extLst>
              </p:cNvPr>
              <p:cNvSpPr txBox="1">
                <a:spLocks/>
              </p:cNvSpPr>
              <p:nvPr/>
            </p:nvSpPr>
            <p:spPr>
              <a:xfrm>
                <a:off x="355600" y="1164773"/>
                <a:ext cx="11455400" cy="509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1"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1. </a:t>
                </a:r>
                <a:r>
                  <a:rPr kumimoji="1" lang="en-US" altLang="zh-CN" sz="2800" dirty="0"/>
                  <a:t>Bundling rows and columns</a:t>
                </a:r>
                <a:r>
                  <a:rPr kumimoji="1" lang="en-US" altLang="zh-CN" sz="2800" b="1" dirty="0"/>
                  <a:t> </a:t>
                </a:r>
                <a:endParaRPr lang="en-US" altLang="zh-CN" dirty="0"/>
              </a:p>
              <a:p>
                <a:pPr lvl="1"/>
                <a14:m>
                  <m:oMath xmlns:m="http://schemas.openxmlformats.org/officeDocument/2006/math">
                    <m:r>
                      <a:rPr kumimoji="1" lang="en-US" altLang="zh-CN" sz="2400" b="0" i="1" smtClean="0">
                        <a:latin typeface="Cambria Math" panose="02040503050406030204" pitchFamily="18" charset="0"/>
                      </a:rPr>
                      <m:t>𝑦</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𝑥</m:t>
                    </m:r>
                    <m:sSub>
                      <m:sSubPr>
                        <m:ctrlPr>
                          <a:rPr kumimoji="1" lang="en-US" altLang="zh-CN" sz="2400" i="1" smtClean="0">
                            <a:latin typeface="Cambria Math" panose="02040503050406030204" pitchFamily="18" charset="0"/>
                          </a:rPr>
                        </m:ctrlPr>
                      </m:sSubPr>
                      <m:e>
                        <m:r>
                          <a:rPr kumimoji="1" lang="en-US" altLang="zh-CN" sz="2400" b="0" i="1" smtClean="0">
                            <a:latin typeface="Cambria Math" panose="02040503050406030204" pitchFamily="18" charset="0"/>
                          </a:rPr>
                          <m:t>𝑊</m:t>
                        </m:r>
                      </m:e>
                      <m:sub>
                        <m:r>
                          <a:rPr kumimoji="1" lang="en-US" altLang="zh-CN" sz="2400" b="0" i="1" smtClean="0">
                            <a:latin typeface="Cambria Math" panose="02040503050406030204" pitchFamily="18" charset="0"/>
                          </a:rPr>
                          <m:t>1</m:t>
                        </m:r>
                      </m:sub>
                    </m:sSub>
                    <m:sSub>
                      <m:sSubPr>
                        <m:ctrlPr>
                          <a:rPr kumimoji="1" lang="en-US" altLang="zh-CN" b="0" i="1" smtClean="0">
                            <a:latin typeface="Cambria Math" panose="02040503050406030204" pitchFamily="18" charset="0"/>
                          </a:rPr>
                        </m:ctrlPr>
                      </m:sSubPr>
                      <m:e>
                        <m:r>
                          <a:rPr kumimoji="1" lang="en-US" altLang="zh-CN" i="1">
                            <a:latin typeface="Cambria Math" panose="02040503050406030204" pitchFamily="18" charset="0"/>
                          </a:rPr>
                          <m:t>𝑊</m:t>
                        </m:r>
                      </m:e>
                      <m:sub>
                        <m:r>
                          <a:rPr kumimoji="1" lang="en-US" altLang="zh-CN" b="0" i="1" smtClean="0">
                            <a:latin typeface="Cambria Math" panose="02040503050406030204" pitchFamily="18" charset="0"/>
                          </a:rPr>
                          <m:t>2</m:t>
                        </m:r>
                      </m:sub>
                    </m:sSub>
                    <m:r>
                      <a:rPr kumimoji="1" lang="en-US" altLang="zh-CN" sz="2400" b="0" i="1" smtClean="0">
                        <a:latin typeface="Cambria Math" panose="02040503050406030204" pitchFamily="18" charset="0"/>
                      </a:rPr>
                      <m:t>,     </m:t>
                    </m:r>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ea typeface="Cambria Math" panose="02040503050406030204" pitchFamily="18" charset="0"/>
                      </a:rPr>
                      <m:t>∈</m:t>
                    </m:r>
                    <m:sSup>
                      <m:sSupPr>
                        <m:ctrlPr>
                          <a:rPr kumimoji="1" lang="en-US" altLang="zh-CN" sz="2400" b="0" i="1" smtClean="0">
                            <a:latin typeface="Cambria Math" panose="02040503050406030204" pitchFamily="18" charset="0"/>
                            <a:ea typeface="Cambria Math" panose="02040503050406030204" pitchFamily="18" charset="0"/>
                          </a:rPr>
                        </m:ctrlPr>
                      </m:sSupPr>
                      <m:e>
                        <m:r>
                          <a:rPr kumimoji="1" lang="en-US" altLang="zh-CN" i="1">
                            <a:latin typeface="Cambria Math" panose="02040503050406030204" pitchFamily="18" charset="0"/>
                            <a:ea typeface="Cambria Math" panose="02040503050406030204" pitchFamily="18" charset="0"/>
                          </a:rPr>
                          <m:t>ℝ</m:t>
                        </m:r>
                      </m:e>
                      <m:sup>
                        <m:r>
                          <a:rPr kumimoji="1" lang="en-US" altLang="zh-CN" sz="2400" b="0" i="1" smtClean="0">
                            <a:latin typeface="Cambria Math" panose="02040503050406030204" pitchFamily="18" charset="0"/>
                            <a:ea typeface="Cambria Math" panose="02040503050406030204" pitchFamily="18" charset="0"/>
                          </a:rPr>
                          <m:t>1×</m:t>
                        </m:r>
                        <m:r>
                          <a:rPr kumimoji="1" lang="en-US" altLang="zh-CN" sz="2400" b="0" i="1" smtClean="0">
                            <a:latin typeface="Cambria Math" panose="02040503050406030204" pitchFamily="18" charset="0"/>
                            <a:ea typeface="Cambria Math" panose="02040503050406030204" pitchFamily="18" charset="0"/>
                          </a:rPr>
                          <m:t>𝑑</m:t>
                        </m:r>
                      </m:sup>
                    </m:sSup>
                    <m:r>
                      <a:rPr kumimoji="1" lang="en-US" altLang="zh-CN" sz="2400" b="0" i="1" smtClean="0">
                        <a:latin typeface="Cambria Math" panose="02040503050406030204" pitchFamily="18" charset="0"/>
                        <a:ea typeface="Cambria Math" panose="02040503050406030204" pitchFamily="18" charset="0"/>
                      </a:rPr>
                      <m:t>, </m:t>
                    </m:r>
                    <m:sSub>
                      <m:sSubPr>
                        <m:ctrlPr>
                          <a:rPr kumimoji="1" lang="en-US" altLang="zh-CN" sz="2400" b="0" i="1" smtClean="0">
                            <a:latin typeface="Cambria Math" panose="02040503050406030204" pitchFamily="18" charset="0"/>
                            <a:ea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𝑊</m:t>
                        </m:r>
                      </m:e>
                      <m:sub>
                        <m:r>
                          <a:rPr kumimoji="1" lang="en-US" altLang="zh-CN" sz="2400" b="0" i="1" smtClean="0">
                            <a:latin typeface="Cambria Math" panose="02040503050406030204" pitchFamily="18" charset="0"/>
                            <a:ea typeface="Cambria Math" panose="02040503050406030204" pitchFamily="18" charset="0"/>
                          </a:rPr>
                          <m:t>1</m:t>
                        </m:r>
                      </m:sub>
                    </m:sSub>
                    <m:r>
                      <a:rPr kumimoji="1" lang="en-US" altLang="zh-CN" i="1">
                        <a:latin typeface="Cambria Math" panose="02040503050406030204" pitchFamily="18" charset="0"/>
                        <a:ea typeface="Cambria Math" panose="02040503050406030204" pitchFamily="18" charset="0"/>
                      </a:rPr>
                      <m:t>∈</m:t>
                    </m:r>
                    <m:sSup>
                      <m:sSupPr>
                        <m:ctrlPr>
                          <a:rPr kumimoji="1" lang="en-US" altLang="zh-CN" i="1">
                            <a:latin typeface="Cambria Math" panose="02040503050406030204" pitchFamily="18" charset="0"/>
                            <a:ea typeface="Cambria Math" panose="02040503050406030204" pitchFamily="18" charset="0"/>
                          </a:rPr>
                        </m:ctrlPr>
                      </m:sSupPr>
                      <m:e>
                        <m:r>
                          <a:rPr kumimoji="1" lang="en-US" altLang="zh-CN" i="1">
                            <a:latin typeface="Cambria Math" panose="02040503050406030204" pitchFamily="18" charset="0"/>
                            <a:ea typeface="Cambria Math" panose="02040503050406030204" pitchFamily="18" charset="0"/>
                          </a:rPr>
                          <m:t>ℝ</m:t>
                        </m:r>
                      </m:e>
                      <m:sup>
                        <m:r>
                          <a:rPr kumimoji="1" lang="en-US" altLang="zh-CN" b="0" i="1" smtClean="0">
                            <a:latin typeface="Cambria Math" panose="02040503050406030204" pitchFamily="18" charset="0"/>
                            <a:ea typeface="Cambria Math" panose="02040503050406030204" pitchFamily="18" charset="0"/>
                          </a:rPr>
                          <m:t>𝑑</m:t>
                        </m:r>
                        <m:r>
                          <a:rPr kumimoji="1" lang="en-US" altLang="zh-CN" i="1">
                            <a:latin typeface="Cambria Math" panose="02040503050406030204" pitchFamily="18" charset="0"/>
                            <a:ea typeface="Cambria Math" panose="02040503050406030204" pitchFamily="18" charset="0"/>
                          </a:rPr>
                          <m:t>×</m:t>
                        </m:r>
                        <m:r>
                          <a:rPr kumimoji="1" lang="en-US" altLang="zh-CN" b="0" i="1" smtClean="0">
                            <a:latin typeface="Cambria Math" panose="02040503050406030204" pitchFamily="18" charset="0"/>
                            <a:ea typeface="Cambria Math" panose="02040503050406030204" pitchFamily="18" charset="0"/>
                          </a:rPr>
                          <m:t>4</m:t>
                        </m:r>
                        <m:r>
                          <a:rPr kumimoji="1" lang="en-US" altLang="zh-CN" i="1">
                            <a:latin typeface="Cambria Math" panose="02040503050406030204" pitchFamily="18" charset="0"/>
                            <a:ea typeface="Cambria Math" panose="02040503050406030204" pitchFamily="18" charset="0"/>
                          </a:rPr>
                          <m:t>𝑑</m:t>
                        </m:r>
                      </m:sup>
                    </m:sSup>
                    <m:r>
                      <a:rPr kumimoji="1" lang="en-US" altLang="zh-CN" b="0" i="1" smtClean="0">
                        <a:latin typeface="Cambria Math" panose="02040503050406030204" pitchFamily="18" charset="0"/>
                        <a:ea typeface="Cambria Math" panose="02040503050406030204" pitchFamily="18" charset="0"/>
                      </a:rPr>
                      <m:t>, </m:t>
                    </m:r>
                    <m:sSub>
                      <m:sSubPr>
                        <m:ctrlPr>
                          <a:rPr kumimoji="1" lang="en-US" altLang="zh-CN" b="0" i="1" smtClean="0">
                            <a:latin typeface="Cambria Math" panose="02040503050406030204" pitchFamily="18" charset="0"/>
                            <a:ea typeface="Cambria Math" panose="02040503050406030204" pitchFamily="18" charset="0"/>
                          </a:rPr>
                        </m:ctrlPr>
                      </m:sSubPr>
                      <m:e>
                        <m:r>
                          <a:rPr kumimoji="1" lang="en-US" altLang="zh-CN" b="0" i="1" smtClean="0">
                            <a:latin typeface="Cambria Math" panose="02040503050406030204" pitchFamily="18" charset="0"/>
                            <a:ea typeface="Cambria Math" panose="02040503050406030204" pitchFamily="18" charset="0"/>
                          </a:rPr>
                          <m:t>𝑊</m:t>
                        </m:r>
                      </m:e>
                      <m:sub>
                        <m:r>
                          <a:rPr kumimoji="1" lang="en-US" altLang="zh-CN" b="0" i="1" smtClean="0">
                            <a:latin typeface="Cambria Math" panose="02040503050406030204" pitchFamily="18" charset="0"/>
                            <a:ea typeface="Cambria Math" panose="02040503050406030204" pitchFamily="18" charset="0"/>
                          </a:rPr>
                          <m:t>2</m:t>
                        </m:r>
                      </m:sub>
                    </m:sSub>
                    <m:r>
                      <a:rPr kumimoji="1" lang="en-US" altLang="zh-CN" i="1">
                        <a:latin typeface="Cambria Math" panose="02040503050406030204" pitchFamily="18" charset="0"/>
                        <a:ea typeface="Cambria Math" panose="02040503050406030204" pitchFamily="18" charset="0"/>
                      </a:rPr>
                      <m:t>∈</m:t>
                    </m:r>
                    <m:sSup>
                      <m:sSupPr>
                        <m:ctrlPr>
                          <a:rPr kumimoji="1" lang="en-US" altLang="zh-CN" i="1">
                            <a:latin typeface="Cambria Math" panose="02040503050406030204" pitchFamily="18" charset="0"/>
                            <a:ea typeface="Cambria Math" panose="02040503050406030204" pitchFamily="18" charset="0"/>
                          </a:rPr>
                        </m:ctrlPr>
                      </m:sSupPr>
                      <m:e>
                        <m:r>
                          <a:rPr kumimoji="1" lang="en-US" altLang="zh-CN" i="1">
                            <a:latin typeface="Cambria Math" panose="02040503050406030204" pitchFamily="18" charset="0"/>
                            <a:ea typeface="Cambria Math" panose="02040503050406030204" pitchFamily="18" charset="0"/>
                          </a:rPr>
                          <m:t>ℝ</m:t>
                        </m:r>
                      </m:e>
                      <m:sup>
                        <m:r>
                          <a:rPr kumimoji="1" lang="en-US" altLang="zh-CN" b="0" i="1" smtClean="0">
                            <a:latin typeface="Cambria Math" panose="02040503050406030204" pitchFamily="18" charset="0"/>
                            <a:ea typeface="Cambria Math" panose="02040503050406030204" pitchFamily="18" charset="0"/>
                          </a:rPr>
                          <m:t>4</m:t>
                        </m:r>
                        <m:r>
                          <a:rPr kumimoji="1" lang="en-US" altLang="zh-CN" i="1">
                            <a:latin typeface="Cambria Math" panose="02040503050406030204" pitchFamily="18" charset="0"/>
                            <a:ea typeface="Cambria Math" panose="02040503050406030204" pitchFamily="18" charset="0"/>
                          </a:rPr>
                          <m:t>𝑑</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𝑑</m:t>
                        </m:r>
                      </m:sup>
                    </m:sSup>
                  </m:oMath>
                </a14:m>
                <a:endParaRPr lang="en-US" altLang="zh-CN" dirty="0"/>
              </a:p>
              <a:p>
                <a:pPr lvl="1"/>
                <a:endParaRPr lang="en-US" altLang="zh-CN" dirty="0"/>
              </a:p>
              <a:p>
                <a:endParaRPr lang="zh-CN" altLang="en-US" dirty="0"/>
              </a:p>
            </p:txBody>
          </p:sp>
        </mc:Choice>
        <mc:Fallback xmlns="">
          <p:sp>
            <p:nvSpPr>
              <p:cNvPr id="6" name="内容占位符 2">
                <a:extLst>
                  <a:ext uri="{FF2B5EF4-FFF2-40B4-BE49-F238E27FC236}">
                    <a16:creationId xmlns:a16="http://schemas.microsoft.com/office/drawing/2014/main" id="{EF615F7A-C1E5-A04D-D643-4445732158CC}"/>
                  </a:ext>
                </a:extLst>
              </p:cNvPr>
              <p:cNvSpPr txBox="1">
                <a:spLocks noRot="1" noChangeAspect="1" noMove="1" noResize="1" noEditPoints="1" noAdjustHandles="1" noChangeArrowheads="1" noChangeShapeType="1" noTextEdit="1"/>
              </p:cNvSpPr>
              <p:nvPr/>
            </p:nvSpPr>
            <p:spPr>
              <a:xfrm>
                <a:off x="355600" y="1164773"/>
                <a:ext cx="11455400" cy="5092312"/>
              </a:xfrm>
              <a:prstGeom prst="rect">
                <a:avLst/>
              </a:prstGeom>
              <a:blipFill>
                <a:blip r:embed="rId2"/>
                <a:stretch>
                  <a:fillRect l="-798" t="-2036"/>
                </a:stretch>
              </a:blipFill>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F4E0632F-1ED3-2EE3-DF42-9BF7B554B0CA}"/>
              </a:ext>
            </a:extLst>
          </p:cNvPr>
          <p:cNvSpPr/>
          <p:nvPr/>
        </p:nvSpPr>
        <p:spPr>
          <a:xfrm>
            <a:off x="3255831" y="3206523"/>
            <a:ext cx="1036853" cy="289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a:extLst>
              <a:ext uri="{FF2B5EF4-FFF2-40B4-BE49-F238E27FC236}">
                <a16:creationId xmlns:a16="http://schemas.microsoft.com/office/drawing/2014/main" id="{8E7E449E-5260-C487-B0C7-0F82C9011561}"/>
              </a:ext>
            </a:extLst>
          </p:cNvPr>
          <p:cNvSpPr txBox="1"/>
          <p:nvPr/>
        </p:nvSpPr>
        <p:spPr>
          <a:xfrm>
            <a:off x="2838060" y="3179789"/>
            <a:ext cx="301686" cy="369332"/>
          </a:xfrm>
          <a:prstGeom prst="rect">
            <a:avLst/>
          </a:prstGeom>
          <a:noFill/>
        </p:spPr>
        <p:txBody>
          <a:bodyPr wrap="none" rtlCol="0">
            <a:spAutoFit/>
          </a:bodyPr>
          <a:lstStyle/>
          <a:p>
            <a:r>
              <a:rPr lang="en-US" altLang="zh-CN" dirty="0"/>
              <a:t>1</a:t>
            </a:r>
            <a:endParaRPr lang="zh-CN" altLang="en-US" dirty="0"/>
          </a:p>
        </p:txBody>
      </p:sp>
      <p:sp>
        <p:nvSpPr>
          <p:cNvPr id="16" name="文本框 15">
            <a:extLst>
              <a:ext uri="{FF2B5EF4-FFF2-40B4-BE49-F238E27FC236}">
                <a16:creationId xmlns:a16="http://schemas.microsoft.com/office/drawing/2014/main" id="{C0670C9D-2790-279D-1ED7-72FAF8BFFD5E}"/>
              </a:ext>
            </a:extLst>
          </p:cNvPr>
          <p:cNvSpPr txBox="1"/>
          <p:nvPr/>
        </p:nvSpPr>
        <p:spPr>
          <a:xfrm>
            <a:off x="3621010" y="2903338"/>
            <a:ext cx="306494" cy="369332"/>
          </a:xfrm>
          <a:prstGeom prst="rect">
            <a:avLst/>
          </a:prstGeom>
          <a:noFill/>
        </p:spPr>
        <p:txBody>
          <a:bodyPr wrap="none" rtlCol="0">
            <a:spAutoFit/>
          </a:bodyPr>
          <a:lstStyle/>
          <a:p>
            <a:r>
              <a:rPr lang="en-US" altLang="zh-CN" dirty="0"/>
              <a:t>d</a:t>
            </a:r>
            <a:endParaRPr lang="zh-CN" altLang="en-US" dirty="0"/>
          </a:p>
        </p:txBody>
      </p:sp>
      <p:sp>
        <p:nvSpPr>
          <p:cNvPr id="24" name="矩形 23">
            <a:extLst>
              <a:ext uri="{FF2B5EF4-FFF2-40B4-BE49-F238E27FC236}">
                <a16:creationId xmlns:a16="http://schemas.microsoft.com/office/drawing/2014/main" id="{3C4A8AF4-42C8-5CB2-2492-574A931D38D7}"/>
              </a:ext>
            </a:extLst>
          </p:cNvPr>
          <p:cNvSpPr/>
          <p:nvPr/>
        </p:nvSpPr>
        <p:spPr>
          <a:xfrm rot="16200000">
            <a:off x="6884650" y="1346144"/>
            <a:ext cx="1036853" cy="41438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a:extLst>
              <a:ext uri="{FF2B5EF4-FFF2-40B4-BE49-F238E27FC236}">
                <a16:creationId xmlns:a16="http://schemas.microsoft.com/office/drawing/2014/main" id="{84C04263-CF46-D700-1854-12405F5789AA}"/>
              </a:ext>
            </a:extLst>
          </p:cNvPr>
          <p:cNvSpPr txBox="1"/>
          <p:nvPr/>
        </p:nvSpPr>
        <p:spPr>
          <a:xfrm>
            <a:off x="5024653" y="3163077"/>
            <a:ext cx="306494" cy="369332"/>
          </a:xfrm>
          <a:prstGeom prst="rect">
            <a:avLst/>
          </a:prstGeom>
          <a:noFill/>
        </p:spPr>
        <p:txBody>
          <a:bodyPr wrap="none" rtlCol="0">
            <a:spAutoFit/>
          </a:bodyPr>
          <a:lstStyle/>
          <a:p>
            <a:r>
              <a:rPr lang="en-US" altLang="zh-CN" dirty="0"/>
              <a:t>d</a:t>
            </a:r>
            <a:endParaRPr lang="zh-CN" altLang="en-US" dirty="0"/>
          </a:p>
        </p:txBody>
      </p:sp>
      <p:sp>
        <p:nvSpPr>
          <p:cNvPr id="31" name="文本框 30">
            <a:extLst>
              <a:ext uri="{FF2B5EF4-FFF2-40B4-BE49-F238E27FC236}">
                <a16:creationId xmlns:a16="http://schemas.microsoft.com/office/drawing/2014/main" id="{9122FCCB-096F-B3EA-2545-3A55379AD455}"/>
              </a:ext>
            </a:extLst>
          </p:cNvPr>
          <p:cNvSpPr txBox="1"/>
          <p:nvPr/>
        </p:nvSpPr>
        <p:spPr>
          <a:xfrm>
            <a:off x="7191319" y="2447555"/>
            <a:ext cx="423514" cy="369332"/>
          </a:xfrm>
          <a:prstGeom prst="rect">
            <a:avLst/>
          </a:prstGeom>
          <a:noFill/>
        </p:spPr>
        <p:txBody>
          <a:bodyPr wrap="none" rtlCol="0">
            <a:spAutoFit/>
          </a:bodyPr>
          <a:lstStyle/>
          <a:p>
            <a:r>
              <a:rPr lang="en-US" altLang="zh-CN" dirty="0"/>
              <a:t>4d</a:t>
            </a:r>
            <a:endParaRPr lang="zh-CN" altLang="en-US" dirty="0"/>
          </a:p>
        </p:txBody>
      </p:sp>
      <p:sp>
        <p:nvSpPr>
          <p:cNvPr id="32" name="文本框 31">
            <a:extLst>
              <a:ext uri="{FF2B5EF4-FFF2-40B4-BE49-F238E27FC236}">
                <a16:creationId xmlns:a16="http://schemas.microsoft.com/office/drawing/2014/main" id="{DE3A14EF-4023-84C5-4D95-5DDC29EC7B07}"/>
              </a:ext>
            </a:extLst>
          </p:cNvPr>
          <p:cNvSpPr txBox="1"/>
          <p:nvPr/>
        </p:nvSpPr>
        <p:spPr>
          <a:xfrm>
            <a:off x="4552855" y="3152246"/>
            <a:ext cx="344966" cy="369332"/>
          </a:xfrm>
          <a:prstGeom prst="rect">
            <a:avLst/>
          </a:prstGeom>
          <a:noFill/>
        </p:spPr>
        <p:txBody>
          <a:bodyPr wrap="none" rtlCol="0">
            <a:spAutoFit/>
          </a:bodyPr>
          <a:lstStyle/>
          <a:p>
            <a:r>
              <a:rPr lang="en-US" altLang="zh-CN" b="1" dirty="0"/>
              <a:t>×</a:t>
            </a:r>
            <a:endParaRPr lang="zh-CN" altLang="en-US" b="1" dirty="0"/>
          </a:p>
        </p:txBody>
      </p:sp>
      <p:cxnSp>
        <p:nvCxnSpPr>
          <p:cNvPr id="34" name="直接连接符 33">
            <a:extLst>
              <a:ext uri="{FF2B5EF4-FFF2-40B4-BE49-F238E27FC236}">
                <a16:creationId xmlns:a16="http://schemas.microsoft.com/office/drawing/2014/main" id="{6AD43C24-342B-717C-C6A0-2C9A62AC9045}"/>
              </a:ext>
            </a:extLst>
          </p:cNvPr>
          <p:cNvCxnSpPr/>
          <p:nvPr/>
        </p:nvCxnSpPr>
        <p:spPr>
          <a:xfrm>
            <a:off x="5524047" y="2349305"/>
            <a:ext cx="0" cy="2146852"/>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DF2F31C4-0DC7-4681-483E-21DCB61BA8EB}"/>
              </a:ext>
            </a:extLst>
          </p:cNvPr>
          <p:cNvCxnSpPr>
            <a:cxnSpLocks/>
          </p:cNvCxnSpPr>
          <p:nvPr/>
        </p:nvCxnSpPr>
        <p:spPr>
          <a:xfrm>
            <a:off x="3175182" y="3364455"/>
            <a:ext cx="1274445"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05B99A27-F536-1F58-06A6-AE0D5D7B0746}"/>
              </a:ext>
            </a:extLst>
          </p:cNvPr>
          <p:cNvSpPr/>
          <p:nvPr/>
        </p:nvSpPr>
        <p:spPr>
          <a:xfrm>
            <a:off x="3648717" y="5300884"/>
            <a:ext cx="4161346" cy="289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箭头: 下 46">
            <a:extLst>
              <a:ext uri="{FF2B5EF4-FFF2-40B4-BE49-F238E27FC236}">
                <a16:creationId xmlns:a16="http://schemas.microsoft.com/office/drawing/2014/main" id="{B624ECA0-A509-76F7-7E3E-A0DCDF2DA1AC}"/>
              </a:ext>
            </a:extLst>
          </p:cNvPr>
          <p:cNvSpPr/>
          <p:nvPr/>
        </p:nvSpPr>
        <p:spPr>
          <a:xfrm rot="3119294">
            <a:off x="4635711" y="3935616"/>
            <a:ext cx="267702" cy="1499613"/>
          </a:xfrm>
          <a:prstGeom prst="downArrow">
            <a:avLst>
              <a:gd name="adj1" fmla="val 50000"/>
              <a:gd name="adj2" fmla="val 7308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C9C1D0F7-89FF-C8A4-3F72-85102F31073B}"/>
              </a:ext>
            </a:extLst>
          </p:cNvPr>
          <p:cNvSpPr/>
          <p:nvPr/>
        </p:nvSpPr>
        <p:spPr>
          <a:xfrm>
            <a:off x="3648716" y="5300884"/>
            <a:ext cx="329799" cy="28981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dirty="0"/>
              <a:t>n1</a:t>
            </a:r>
            <a:endParaRPr lang="zh-CN" altLang="en-US" sz="1100" dirty="0"/>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23177A97-A992-9680-0C80-471FAEB498B2}"/>
                  </a:ext>
                </a:extLst>
              </p:cNvPr>
              <p:cNvSpPr txBox="1"/>
              <p:nvPr/>
            </p:nvSpPr>
            <p:spPr>
              <a:xfrm>
                <a:off x="3590264" y="351095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𝑥</m:t>
                      </m:r>
                    </m:oMath>
                  </m:oMathPara>
                </a14:m>
                <a:endParaRPr lang="zh-CN" altLang="en-US" dirty="0"/>
              </a:p>
            </p:txBody>
          </p:sp>
        </mc:Choice>
        <mc:Fallback xmlns="">
          <p:sp>
            <p:nvSpPr>
              <p:cNvPr id="50" name="文本框 49">
                <a:extLst>
                  <a:ext uri="{FF2B5EF4-FFF2-40B4-BE49-F238E27FC236}">
                    <a16:creationId xmlns:a16="http://schemas.microsoft.com/office/drawing/2014/main" id="{23177A97-A992-9680-0C80-471FAEB498B2}"/>
                  </a:ext>
                </a:extLst>
              </p:cNvPr>
              <p:cNvSpPr txBox="1">
                <a:spLocks noRot="1" noChangeAspect="1" noMove="1" noResize="1" noEditPoints="1" noAdjustHandles="1" noChangeArrowheads="1" noChangeShapeType="1" noTextEdit="1"/>
              </p:cNvSpPr>
              <p:nvPr/>
            </p:nvSpPr>
            <p:spPr>
              <a:xfrm>
                <a:off x="3590264" y="3510953"/>
                <a:ext cx="367986"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97C3A2B8-4995-FE45-D1C3-DC067377F9FB}"/>
                  </a:ext>
                </a:extLst>
              </p:cNvPr>
              <p:cNvSpPr txBox="1"/>
              <p:nvPr/>
            </p:nvSpPr>
            <p:spPr>
              <a:xfrm>
                <a:off x="7219083" y="3936500"/>
                <a:ext cx="5285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a:latin typeface="Cambria Math" panose="02040503050406030204" pitchFamily="18" charset="0"/>
                              <a:ea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𝑊</m:t>
                          </m:r>
                        </m:e>
                        <m:sub>
                          <m:r>
                            <a:rPr kumimoji="1" lang="en-US" altLang="zh-CN" i="1">
                              <a:latin typeface="Cambria Math" panose="02040503050406030204" pitchFamily="18" charset="0"/>
                              <a:ea typeface="Cambria Math" panose="02040503050406030204" pitchFamily="18" charset="0"/>
                            </a:rPr>
                            <m:t>1</m:t>
                          </m:r>
                        </m:sub>
                      </m:sSub>
                    </m:oMath>
                  </m:oMathPara>
                </a14:m>
                <a:endParaRPr lang="zh-CN" altLang="en-US" dirty="0"/>
              </a:p>
            </p:txBody>
          </p:sp>
        </mc:Choice>
        <mc:Fallback xmlns="">
          <p:sp>
            <p:nvSpPr>
              <p:cNvPr id="51" name="文本框 50">
                <a:extLst>
                  <a:ext uri="{FF2B5EF4-FFF2-40B4-BE49-F238E27FC236}">
                    <a16:creationId xmlns:a16="http://schemas.microsoft.com/office/drawing/2014/main" id="{97C3A2B8-4995-FE45-D1C3-DC067377F9FB}"/>
                  </a:ext>
                </a:extLst>
              </p:cNvPr>
              <p:cNvSpPr txBox="1">
                <a:spLocks noRot="1" noChangeAspect="1" noMove="1" noResize="1" noEditPoints="1" noAdjustHandles="1" noChangeArrowheads="1" noChangeShapeType="1" noTextEdit="1"/>
              </p:cNvSpPr>
              <p:nvPr/>
            </p:nvSpPr>
            <p:spPr>
              <a:xfrm>
                <a:off x="7219083" y="3936500"/>
                <a:ext cx="528543" cy="369332"/>
              </a:xfrm>
              <a:prstGeom prst="rect">
                <a:avLst/>
              </a:prstGeom>
              <a:blipFill>
                <a:blip r:embed="rId4"/>
                <a:stretch>
                  <a:fillRect/>
                </a:stretch>
              </a:blipFill>
            </p:spPr>
            <p:txBody>
              <a:bodyPr/>
              <a:lstStyle/>
              <a:p>
                <a:r>
                  <a:rPr lang="zh-CN" altLang="en-US">
                    <a:noFill/>
                  </a:rPr>
                  <a:t> </a:t>
                </a:r>
              </a:p>
            </p:txBody>
          </p:sp>
        </mc:Fallback>
      </mc:AlternateContent>
      <p:cxnSp>
        <p:nvCxnSpPr>
          <p:cNvPr id="52" name="直接连接符 51">
            <a:extLst>
              <a:ext uri="{FF2B5EF4-FFF2-40B4-BE49-F238E27FC236}">
                <a16:creationId xmlns:a16="http://schemas.microsoft.com/office/drawing/2014/main" id="{DC83F934-D193-183B-C68F-B66F851313E7}"/>
              </a:ext>
            </a:extLst>
          </p:cNvPr>
          <p:cNvCxnSpPr/>
          <p:nvPr/>
        </p:nvCxnSpPr>
        <p:spPr>
          <a:xfrm>
            <a:off x="5865423" y="2349305"/>
            <a:ext cx="0" cy="2146852"/>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5AA37BC1-197F-FE2B-7408-2E27F40EE934}"/>
              </a:ext>
            </a:extLst>
          </p:cNvPr>
          <p:cNvSpPr/>
          <p:nvPr/>
        </p:nvSpPr>
        <p:spPr>
          <a:xfrm>
            <a:off x="3978515" y="5300884"/>
            <a:ext cx="329799" cy="28981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dirty="0"/>
              <a:t>n2</a:t>
            </a:r>
            <a:endParaRPr lang="zh-CN" altLang="en-US" sz="1100" dirty="0"/>
          </a:p>
        </p:txBody>
      </p:sp>
      <p:sp>
        <p:nvSpPr>
          <p:cNvPr id="56" name="文本框 55">
            <a:extLst>
              <a:ext uri="{FF2B5EF4-FFF2-40B4-BE49-F238E27FC236}">
                <a16:creationId xmlns:a16="http://schemas.microsoft.com/office/drawing/2014/main" id="{28DDF60C-D6A7-875E-9585-7BBAACE852ED}"/>
              </a:ext>
            </a:extLst>
          </p:cNvPr>
          <p:cNvSpPr txBox="1"/>
          <p:nvPr/>
        </p:nvSpPr>
        <p:spPr>
          <a:xfrm>
            <a:off x="3265735" y="5252630"/>
            <a:ext cx="301686" cy="369332"/>
          </a:xfrm>
          <a:prstGeom prst="rect">
            <a:avLst/>
          </a:prstGeom>
          <a:noFill/>
        </p:spPr>
        <p:txBody>
          <a:bodyPr wrap="none" rtlCol="0">
            <a:spAutoFit/>
          </a:bodyPr>
          <a:lstStyle/>
          <a:p>
            <a:r>
              <a:rPr lang="en-US" altLang="zh-CN" dirty="0"/>
              <a:t>1</a:t>
            </a:r>
            <a:endParaRPr lang="zh-CN" altLang="en-US" dirty="0"/>
          </a:p>
        </p:txBody>
      </p:sp>
      <p:sp>
        <p:nvSpPr>
          <p:cNvPr id="57" name="文本框 56">
            <a:extLst>
              <a:ext uri="{FF2B5EF4-FFF2-40B4-BE49-F238E27FC236}">
                <a16:creationId xmlns:a16="http://schemas.microsoft.com/office/drawing/2014/main" id="{93CB7C97-4CE2-8DEA-135C-7C309D0B1180}"/>
              </a:ext>
            </a:extLst>
          </p:cNvPr>
          <p:cNvSpPr txBox="1"/>
          <p:nvPr/>
        </p:nvSpPr>
        <p:spPr>
          <a:xfrm>
            <a:off x="5517633" y="4894535"/>
            <a:ext cx="423514" cy="369332"/>
          </a:xfrm>
          <a:prstGeom prst="rect">
            <a:avLst/>
          </a:prstGeom>
          <a:noFill/>
        </p:spPr>
        <p:txBody>
          <a:bodyPr wrap="none" rtlCol="0">
            <a:spAutoFit/>
          </a:bodyPr>
          <a:lstStyle/>
          <a:p>
            <a:r>
              <a:rPr lang="en-US" altLang="zh-CN" dirty="0"/>
              <a:t>4d</a:t>
            </a:r>
            <a:endParaRPr lang="zh-CN" altLang="en-US" dirty="0"/>
          </a:p>
        </p:txBody>
      </p:sp>
    </p:spTree>
    <p:extLst>
      <p:ext uri="{BB962C8B-B14F-4D97-AF65-F5344CB8AC3E}">
        <p14:creationId xmlns:p14="http://schemas.microsoft.com/office/powerpoint/2010/main" val="399126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52CB074-025F-8FB5-3254-EB348248ED1D}"/>
              </a:ext>
            </a:extLst>
          </p:cNvPr>
          <p:cNvSpPr>
            <a:spLocks noGrp="1"/>
          </p:cNvSpPr>
          <p:nvPr>
            <p:ph type="sldNum" sz="quarter" idx="4"/>
          </p:nvPr>
        </p:nvSpPr>
        <p:spPr/>
        <p:txBody>
          <a:bodyPr/>
          <a:lstStyle/>
          <a:p>
            <a:fld id="{32CC1993-4A58-5441-BC2A-C02768F05C35}" type="slidenum">
              <a:rPr kumimoji="1" lang="zh-CN" altLang="en-US" smtClean="0"/>
              <a:t>21</a:t>
            </a:fld>
            <a:endParaRPr kumimoji="1" lang="zh-CN" altLang="en-US" dirty="0"/>
          </a:p>
        </p:txBody>
      </p:sp>
      <p:sp>
        <p:nvSpPr>
          <p:cNvPr id="4" name="标题 3">
            <a:extLst>
              <a:ext uri="{FF2B5EF4-FFF2-40B4-BE49-F238E27FC236}">
                <a16:creationId xmlns:a16="http://schemas.microsoft.com/office/drawing/2014/main" id="{A74E2CED-34C1-EC67-8321-5581A9A021BA}"/>
              </a:ext>
            </a:extLst>
          </p:cNvPr>
          <p:cNvSpPr>
            <a:spLocks noGrp="1"/>
          </p:cNvSpPr>
          <p:nvPr>
            <p:ph type="title"/>
          </p:nvPr>
        </p:nvSpPr>
        <p:spPr/>
        <p:txBody>
          <a:bodyPr/>
          <a:lstStyle/>
          <a:p>
            <a:r>
              <a:rPr kumimoji="1" lang="en-US" altLang="zh-CN" b="1" dirty="0"/>
              <a:t>Optimizing data transfer</a:t>
            </a:r>
            <a:endParaRPr lang="zh-CN" altLang="en-US" dirty="0"/>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EF615F7A-C1E5-A04D-D643-4445732158CC}"/>
                  </a:ext>
                </a:extLst>
              </p:cNvPr>
              <p:cNvSpPr txBox="1">
                <a:spLocks/>
              </p:cNvSpPr>
              <p:nvPr/>
            </p:nvSpPr>
            <p:spPr>
              <a:xfrm>
                <a:off x="355600" y="1164773"/>
                <a:ext cx="11455400" cy="509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1"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1. </a:t>
                </a:r>
                <a:r>
                  <a:rPr kumimoji="1" lang="en-US" altLang="zh-CN" sz="2800" dirty="0"/>
                  <a:t>Bundling rows and columns</a:t>
                </a:r>
                <a:r>
                  <a:rPr kumimoji="1" lang="en-US" altLang="zh-CN" sz="2800" b="1" dirty="0"/>
                  <a:t> </a:t>
                </a:r>
                <a:endParaRPr lang="en-US" altLang="zh-CN" dirty="0"/>
              </a:p>
              <a:p>
                <a:pPr lvl="1"/>
                <a14:m>
                  <m:oMath xmlns:m="http://schemas.openxmlformats.org/officeDocument/2006/math">
                    <m:r>
                      <a:rPr kumimoji="1" lang="en-US" altLang="zh-CN" i="1">
                        <a:latin typeface="Cambria Math" panose="02040503050406030204" pitchFamily="18" charset="0"/>
                      </a:rPr>
                      <m:t>𝑦</m:t>
                    </m:r>
                    <m:r>
                      <a:rPr kumimoji="1" lang="en-US" altLang="zh-CN" i="1">
                        <a:latin typeface="Cambria Math" panose="02040503050406030204" pitchFamily="18" charset="0"/>
                      </a:rPr>
                      <m:t>=</m:t>
                    </m:r>
                    <m:r>
                      <a:rPr kumimoji="1" lang="en-US" altLang="zh-CN" i="1">
                        <a:latin typeface="Cambria Math" panose="02040503050406030204" pitchFamily="18" charset="0"/>
                      </a:rPr>
                      <m:t>𝑥</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𝑊</m:t>
                        </m:r>
                      </m:e>
                      <m:sub>
                        <m:r>
                          <a:rPr kumimoji="1" lang="en-US" altLang="zh-CN" i="1">
                            <a:latin typeface="Cambria Math" panose="02040503050406030204" pitchFamily="18" charset="0"/>
                          </a:rPr>
                          <m:t>1</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𝑊</m:t>
                        </m:r>
                      </m:e>
                      <m:sub>
                        <m:r>
                          <a:rPr kumimoji="1" lang="en-US" altLang="zh-CN" i="1">
                            <a:latin typeface="Cambria Math" panose="02040503050406030204" pitchFamily="18" charset="0"/>
                          </a:rPr>
                          <m:t>2</m:t>
                        </m:r>
                      </m:sub>
                    </m:sSub>
                    <m:r>
                      <a:rPr kumimoji="1" lang="en-US" altLang="zh-CN" i="1">
                        <a:latin typeface="Cambria Math" panose="02040503050406030204" pitchFamily="18" charset="0"/>
                      </a:rPr>
                      <m:t>,     </m:t>
                    </m:r>
                    <m:r>
                      <a:rPr kumimoji="1" lang="en-US" altLang="zh-CN" i="1">
                        <a:latin typeface="Cambria Math" panose="02040503050406030204" pitchFamily="18" charset="0"/>
                      </a:rPr>
                      <m:t>𝑥</m:t>
                    </m:r>
                    <m:r>
                      <a:rPr kumimoji="1" lang="en-US" altLang="zh-CN" i="1">
                        <a:latin typeface="Cambria Math" panose="02040503050406030204" pitchFamily="18" charset="0"/>
                        <a:ea typeface="Cambria Math" panose="02040503050406030204" pitchFamily="18" charset="0"/>
                      </a:rPr>
                      <m:t>∈</m:t>
                    </m:r>
                    <m:sSup>
                      <m:sSupPr>
                        <m:ctrlPr>
                          <a:rPr kumimoji="1" lang="en-US" altLang="zh-CN" i="1">
                            <a:latin typeface="Cambria Math" panose="02040503050406030204" pitchFamily="18" charset="0"/>
                            <a:ea typeface="Cambria Math" panose="02040503050406030204" pitchFamily="18" charset="0"/>
                          </a:rPr>
                        </m:ctrlPr>
                      </m:sSupPr>
                      <m:e>
                        <m:r>
                          <a:rPr kumimoji="1" lang="en-US" altLang="zh-CN" i="1">
                            <a:latin typeface="Cambria Math" panose="02040503050406030204" pitchFamily="18" charset="0"/>
                            <a:ea typeface="Cambria Math" panose="02040503050406030204" pitchFamily="18" charset="0"/>
                          </a:rPr>
                          <m:t>ℝ</m:t>
                        </m:r>
                      </m:e>
                      <m:sup>
                        <m:r>
                          <a:rPr kumimoji="1" lang="en-US" altLang="zh-CN" i="1">
                            <a:latin typeface="Cambria Math" panose="02040503050406030204" pitchFamily="18" charset="0"/>
                            <a:ea typeface="Cambria Math" panose="02040503050406030204" pitchFamily="18" charset="0"/>
                          </a:rPr>
                          <m:t>1×</m:t>
                        </m:r>
                        <m:r>
                          <a:rPr kumimoji="1" lang="en-US" altLang="zh-CN" i="1">
                            <a:latin typeface="Cambria Math" panose="02040503050406030204" pitchFamily="18" charset="0"/>
                            <a:ea typeface="Cambria Math" panose="02040503050406030204" pitchFamily="18" charset="0"/>
                          </a:rPr>
                          <m:t>𝑑</m:t>
                        </m:r>
                      </m:sup>
                    </m:sSup>
                    <m:r>
                      <a:rPr kumimoji="1" lang="en-US" altLang="zh-CN" i="1">
                        <a:latin typeface="Cambria Math" panose="02040503050406030204" pitchFamily="18" charset="0"/>
                        <a:ea typeface="Cambria Math" panose="02040503050406030204" pitchFamily="18" charset="0"/>
                      </a:rPr>
                      <m:t>, </m:t>
                    </m:r>
                    <m:sSub>
                      <m:sSubPr>
                        <m:ctrlPr>
                          <a:rPr kumimoji="1" lang="en-US" altLang="zh-CN" i="1">
                            <a:latin typeface="Cambria Math" panose="02040503050406030204" pitchFamily="18" charset="0"/>
                            <a:ea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𝑊</m:t>
                        </m:r>
                      </m:e>
                      <m:sub>
                        <m:r>
                          <a:rPr kumimoji="1" lang="en-US" altLang="zh-CN" i="1">
                            <a:latin typeface="Cambria Math" panose="02040503050406030204" pitchFamily="18" charset="0"/>
                            <a:ea typeface="Cambria Math" panose="02040503050406030204" pitchFamily="18" charset="0"/>
                          </a:rPr>
                          <m:t>1</m:t>
                        </m:r>
                      </m:sub>
                    </m:sSub>
                    <m:r>
                      <a:rPr kumimoji="1" lang="en-US" altLang="zh-CN" i="1">
                        <a:latin typeface="Cambria Math" panose="02040503050406030204" pitchFamily="18" charset="0"/>
                        <a:ea typeface="Cambria Math" panose="02040503050406030204" pitchFamily="18" charset="0"/>
                      </a:rPr>
                      <m:t>∈</m:t>
                    </m:r>
                    <m:sSup>
                      <m:sSupPr>
                        <m:ctrlPr>
                          <a:rPr kumimoji="1" lang="en-US" altLang="zh-CN" i="1">
                            <a:latin typeface="Cambria Math" panose="02040503050406030204" pitchFamily="18" charset="0"/>
                            <a:ea typeface="Cambria Math" panose="02040503050406030204" pitchFamily="18" charset="0"/>
                          </a:rPr>
                        </m:ctrlPr>
                      </m:sSupPr>
                      <m:e>
                        <m:r>
                          <a:rPr kumimoji="1" lang="en-US" altLang="zh-CN" i="1">
                            <a:latin typeface="Cambria Math" panose="02040503050406030204" pitchFamily="18" charset="0"/>
                            <a:ea typeface="Cambria Math" panose="02040503050406030204" pitchFamily="18" charset="0"/>
                          </a:rPr>
                          <m:t>ℝ</m:t>
                        </m:r>
                      </m:e>
                      <m:sup>
                        <m:r>
                          <a:rPr kumimoji="1" lang="en-US" altLang="zh-CN" i="1">
                            <a:latin typeface="Cambria Math" panose="02040503050406030204" pitchFamily="18" charset="0"/>
                            <a:ea typeface="Cambria Math" panose="02040503050406030204" pitchFamily="18" charset="0"/>
                          </a:rPr>
                          <m:t>𝑑</m:t>
                        </m:r>
                        <m:r>
                          <a:rPr kumimoji="1" lang="en-US" altLang="zh-CN" i="1">
                            <a:latin typeface="Cambria Math" panose="02040503050406030204" pitchFamily="18" charset="0"/>
                            <a:ea typeface="Cambria Math" panose="02040503050406030204" pitchFamily="18" charset="0"/>
                          </a:rPr>
                          <m:t>×4</m:t>
                        </m:r>
                        <m:r>
                          <a:rPr kumimoji="1" lang="en-US" altLang="zh-CN" i="1">
                            <a:latin typeface="Cambria Math" panose="02040503050406030204" pitchFamily="18" charset="0"/>
                            <a:ea typeface="Cambria Math" panose="02040503050406030204" pitchFamily="18" charset="0"/>
                          </a:rPr>
                          <m:t>𝑑</m:t>
                        </m:r>
                      </m:sup>
                    </m:sSup>
                    <m:r>
                      <a:rPr kumimoji="1" lang="en-US" altLang="zh-CN" i="1">
                        <a:latin typeface="Cambria Math" panose="02040503050406030204" pitchFamily="18" charset="0"/>
                        <a:ea typeface="Cambria Math" panose="02040503050406030204" pitchFamily="18" charset="0"/>
                      </a:rPr>
                      <m:t>, </m:t>
                    </m:r>
                    <m:sSub>
                      <m:sSubPr>
                        <m:ctrlPr>
                          <a:rPr kumimoji="1" lang="en-US" altLang="zh-CN" i="1">
                            <a:latin typeface="Cambria Math" panose="02040503050406030204" pitchFamily="18" charset="0"/>
                            <a:ea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𝑊</m:t>
                        </m:r>
                      </m:e>
                      <m:sub>
                        <m:r>
                          <a:rPr kumimoji="1" lang="en-US" altLang="zh-CN" i="1">
                            <a:latin typeface="Cambria Math" panose="02040503050406030204" pitchFamily="18" charset="0"/>
                            <a:ea typeface="Cambria Math" panose="02040503050406030204" pitchFamily="18" charset="0"/>
                          </a:rPr>
                          <m:t>2</m:t>
                        </m:r>
                      </m:sub>
                    </m:sSub>
                    <m:r>
                      <a:rPr kumimoji="1" lang="en-US" altLang="zh-CN" i="1">
                        <a:latin typeface="Cambria Math" panose="02040503050406030204" pitchFamily="18" charset="0"/>
                        <a:ea typeface="Cambria Math" panose="02040503050406030204" pitchFamily="18" charset="0"/>
                      </a:rPr>
                      <m:t>∈</m:t>
                    </m:r>
                    <m:sSup>
                      <m:sSupPr>
                        <m:ctrlPr>
                          <a:rPr kumimoji="1" lang="en-US" altLang="zh-CN" i="1">
                            <a:latin typeface="Cambria Math" panose="02040503050406030204" pitchFamily="18" charset="0"/>
                            <a:ea typeface="Cambria Math" panose="02040503050406030204" pitchFamily="18" charset="0"/>
                          </a:rPr>
                        </m:ctrlPr>
                      </m:sSupPr>
                      <m:e>
                        <m:r>
                          <a:rPr kumimoji="1" lang="en-US" altLang="zh-CN" i="1">
                            <a:latin typeface="Cambria Math" panose="02040503050406030204" pitchFamily="18" charset="0"/>
                            <a:ea typeface="Cambria Math" panose="02040503050406030204" pitchFamily="18" charset="0"/>
                          </a:rPr>
                          <m:t>ℝ</m:t>
                        </m:r>
                      </m:e>
                      <m:sup>
                        <m:r>
                          <a:rPr kumimoji="1" lang="en-US" altLang="zh-CN" i="1">
                            <a:latin typeface="Cambria Math" panose="02040503050406030204" pitchFamily="18" charset="0"/>
                            <a:ea typeface="Cambria Math" panose="02040503050406030204" pitchFamily="18" charset="0"/>
                          </a:rPr>
                          <m:t>4</m:t>
                        </m:r>
                        <m:r>
                          <a:rPr kumimoji="1" lang="en-US" altLang="zh-CN" i="1">
                            <a:latin typeface="Cambria Math" panose="02040503050406030204" pitchFamily="18" charset="0"/>
                            <a:ea typeface="Cambria Math" panose="02040503050406030204" pitchFamily="18" charset="0"/>
                          </a:rPr>
                          <m:t>𝑑</m:t>
                        </m:r>
                        <m:r>
                          <a:rPr kumimoji="1" lang="en-US" altLang="zh-CN" i="1">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𝑑</m:t>
                        </m:r>
                      </m:sup>
                    </m:sSup>
                  </m:oMath>
                </a14:m>
                <a:endParaRPr lang="en-US" altLang="zh-CN" dirty="0"/>
              </a:p>
              <a:p>
                <a:pPr lvl="1"/>
                <a:endParaRPr lang="en-US" altLang="zh-CN" dirty="0"/>
              </a:p>
              <a:p>
                <a:endParaRPr lang="zh-CN" altLang="en-US" dirty="0"/>
              </a:p>
            </p:txBody>
          </p:sp>
        </mc:Choice>
        <mc:Fallback xmlns="">
          <p:sp>
            <p:nvSpPr>
              <p:cNvPr id="6" name="内容占位符 2">
                <a:extLst>
                  <a:ext uri="{FF2B5EF4-FFF2-40B4-BE49-F238E27FC236}">
                    <a16:creationId xmlns:a16="http://schemas.microsoft.com/office/drawing/2014/main" id="{EF615F7A-C1E5-A04D-D643-4445732158CC}"/>
                  </a:ext>
                </a:extLst>
              </p:cNvPr>
              <p:cNvSpPr txBox="1">
                <a:spLocks noRot="1" noChangeAspect="1" noMove="1" noResize="1" noEditPoints="1" noAdjustHandles="1" noChangeArrowheads="1" noChangeShapeType="1" noTextEdit="1"/>
              </p:cNvSpPr>
              <p:nvPr/>
            </p:nvSpPr>
            <p:spPr>
              <a:xfrm>
                <a:off x="355600" y="1164773"/>
                <a:ext cx="11455400" cy="5092312"/>
              </a:xfrm>
              <a:prstGeom prst="rect">
                <a:avLst/>
              </a:prstGeom>
              <a:blipFill>
                <a:blip r:embed="rId3"/>
                <a:stretch>
                  <a:fillRect l="-798" t="-2036"/>
                </a:stretch>
              </a:blipFill>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F4E0632F-1ED3-2EE3-DF42-9BF7B554B0CA}"/>
              </a:ext>
            </a:extLst>
          </p:cNvPr>
          <p:cNvSpPr/>
          <p:nvPr/>
        </p:nvSpPr>
        <p:spPr>
          <a:xfrm>
            <a:off x="10041816" y="4014668"/>
            <a:ext cx="1036853" cy="289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a:extLst>
              <a:ext uri="{FF2B5EF4-FFF2-40B4-BE49-F238E27FC236}">
                <a16:creationId xmlns:a16="http://schemas.microsoft.com/office/drawing/2014/main" id="{8E7E449E-5260-C487-B0C7-0F82C9011561}"/>
              </a:ext>
            </a:extLst>
          </p:cNvPr>
          <p:cNvSpPr txBox="1"/>
          <p:nvPr/>
        </p:nvSpPr>
        <p:spPr>
          <a:xfrm>
            <a:off x="9674354" y="3960590"/>
            <a:ext cx="301686" cy="369332"/>
          </a:xfrm>
          <a:prstGeom prst="rect">
            <a:avLst/>
          </a:prstGeom>
          <a:noFill/>
        </p:spPr>
        <p:txBody>
          <a:bodyPr wrap="none" rtlCol="0">
            <a:spAutoFit/>
          </a:bodyPr>
          <a:lstStyle/>
          <a:p>
            <a:r>
              <a:rPr lang="en-US" altLang="zh-CN" dirty="0"/>
              <a:t>1</a:t>
            </a:r>
            <a:endParaRPr lang="zh-CN" altLang="en-US" dirty="0"/>
          </a:p>
        </p:txBody>
      </p:sp>
      <p:sp>
        <p:nvSpPr>
          <p:cNvPr id="16" name="文本框 15">
            <a:extLst>
              <a:ext uri="{FF2B5EF4-FFF2-40B4-BE49-F238E27FC236}">
                <a16:creationId xmlns:a16="http://schemas.microsoft.com/office/drawing/2014/main" id="{C0670C9D-2790-279D-1ED7-72FAF8BFFD5E}"/>
              </a:ext>
            </a:extLst>
          </p:cNvPr>
          <p:cNvSpPr txBox="1"/>
          <p:nvPr/>
        </p:nvSpPr>
        <p:spPr>
          <a:xfrm>
            <a:off x="10406995" y="3711483"/>
            <a:ext cx="306494" cy="369332"/>
          </a:xfrm>
          <a:prstGeom prst="rect">
            <a:avLst/>
          </a:prstGeom>
          <a:noFill/>
        </p:spPr>
        <p:txBody>
          <a:bodyPr wrap="none" rtlCol="0">
            <a:spAutoFit/>
          </a:bodyPr>
          <a:lstStyle/>
          <a:p>
            <a:r>
              <a:rPr lang="en-US" altLang="zh-CN" dirty="0"/>
              <a:t>d</a:t>
            </a:r>
            <a:endParaRPr lang="zh-CN" altLang="en-US" dirty="0"/>
          </a:p>
        </p:txBody>
      </p:sp>
      <p:sp>
        <p:nvSpPr>
          <p:cNvPr id="24" name="矩形 23">
            <a:extLst>
              <a:ext uri="{FF2B5EF4-FFF2-40B4-BE49-F238E27FC236}">
                <a16:creationId xmlns:a16="http://schemas.microsoft.com/office/drawing/2014/main" id="{3C4A8AF4-42C8-5CB2-2492-574A931D38D7}"/>
              </a:ext>
            </a:extLst>
          </p:cNvPr>
          <p:cNvSpPr/>
          <p:nvPr/>
        </p:nvSpPr>
        <p:spPr>
          <a:xfrm rot="10800000">
            <a:off x="6439509" y="2057754"/>
            <a:ext cx="1036853" cy="41438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a:extLst>
              <a:ext uri="{FF2B5EF4-FFF2-40B4-BE49-F238E27FC236}">
                <a16:creationId xmlns:a16="http://schemas.microsoft.com/office/drawing/2014/main" id="{84C04263-CF46-D700-1854-12405F5789AA}"/>
              </a:ext>
            </a:extLst>
          </p:cNvPr>
          <p:cNvSpPr txBox="1"/>
          <p:nvPr/>
        </p:nvSpPr>
        <p:spPr>
          <a:xfrm>
            <a:off x="6805417" y="6158703"/>
            <a:ext cx="306494" cy="369332"/>
          </a:xfrm>
          <a:prstGeom prst="rect">
            <a:avLst/>
          </a:prstGeom>
          <a:noFill/>
        </p:spPr>
        <p:txBody>
          <a:bodyPr wrap="none" rtlCol="0">
            <a:spAutoFit/>
          </a:bodyPr>
          <a:lstStyle/>
          <a:p>
            <a:r>
              <a:rPr lang="en-US" altLang="zh-CN" dirty="0"/>
              <a:t>d</a:t>
            </a:r>
            <a:endParaRPr lang="zh-CN" altLang="en-US" dirty="0"/>
          </a:p>
        </p:txBody>
      </p:sp>
      <p:sp>
        <p:nvSpPr>
          <p:cNvPr id="31" name="文本框 30">
            <a:extLst>
              <a:ext uri="{FF2B5EF4-FFF2-40B4-BE49-F238E27FC236}">
                <a16:creationId xmlns:a16="http://schemas.microsoft.com/office/drawing/2014/main" id="{9122FCCB-096F-B3EA-2545-3A55379AD455}"/>
              </a:ext>
            </a:extLst>
          </p:cNvPr>
          <p:cNvSpPr txBox="1"/>
          <p:nvPr/>
        </p:nvSpPr>
        <p:spPr>
          <a:xfrm>
            <a:off x="6016723" y="3048705"/>
            <a:ext cx="423514" cy="369332"/>
          </a:xfrm>
          <a:prstGeom prst="rect">
            <a:avLst/>
          </a:prstGeom>
          <a:noFill/>
        </p:spPr>
        <p:txBody>
          <a:bodyPr wrap="none" rtlCol="0">
            <a:spAutoFit/>
          </a:bodyPr>
          <a:lstStyle/>
          <a:p>
            <a:r>
              <a:rPr lang="en-US" altLang="zh-CN" dirty="0"/>
              <a:t>4d</a:t>
            </a:r>
            <a:endParaRPr lang="zh-CN" altLang="en-US" dirty="0"/>
          </a:p>
        </p:txBody>
      </p:sp>
      <p:sp>
        <p:nvSpPr>
          <p:cNvPr id="43" name="矩形 42">
            <a:extLst>
              <a:ext uri="{FF2B5EF4-FFF2-40B4-BE49-F238E27FC236}">
                <a16:creationId xmlns:a16="http://schemas.microsoft.com/office/drawing/2014/main" id="{05B99A27-F536-1F58-06A6-AE0D5D7B0746}"/>
              </a:ext>
            </a:extLst>
          </p:cNvPr>
          <p:cNvSpPr/>
          <p:nvPr/>
        </p:nvSpPr>
        <p:spPr>
          <a:xfrm>
            <a:off x="1549049" y="4030906"/>
            <a:ext cx="4161346" cy="289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箭头: 下 46">
            <a:extLst>
              <a:ext uri="{FF2B5EF4-FFF2-40B4-BE49-F238E27FC236}">
                <a16:creationId xmlns:a16="http://schemas.microsoft.com/office/drawing/2014/main" id="{B624ECA0-A509-76F7-7E3E-A0DCDF2DA1AC}"/>
              </a:ext>
            </a:extLst>
          </p:cNvPr>
          <p:cNvSpPr/>
          <p:nvPr/>
        </p:nvSpPr>
        <p:spPr>
          <a:xfrm rot="16200000">
            <a:off x="8590131" y="3421715"/>
            <a:ext cx="267702" cy="1499613"/>
          </a:xfrm>
          <a:prstGeom prst="downArrow">
            <a:avLst>
              <a:gd name="adj1" fmla="val 50000"/>
              <a:gd name="adj2" fmla="val 7308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23177A97-A992-9680-0C80-471FAEB498B2}"/>
                  </a:ext>
                </a:extLst>
              </p:cNvPr>
              <p:cNvSpPr txBox="1"/>
              <p:nvPr/>
            </p:nvSpPr>
            <p:spPr>
              <a:xfrm>
                <a:off x="10376249" y="4319098"/>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𝑥</m:t>
                      </m:r>
                    </m:oMath>
                  </m:oMathPara>
                </a14:m>
                <a:endParaRPr lang="zh-CN" altLang="en-US" dirty="0"/>
              </a:p>
            </p:txBody>
          </p:sp>
        </mc:Choice>
        <mc:Fallback xmlns="">
          <p:sp>
            <p:nvSpPr>
              <p:cNvPr id="50" name="文本框 49">
                <a:extLst>
                  <a:ext uri="{FF2B5EF4-FFF2-40B4-BE49-F238E27FC236}">
                    <a16:creationId xmlns:a16="http://schemas.microsoft.com/office/drawing/2014/main" id="{23177A97-A992-9680-0C80-471FAEB498B2}"/>
                  </a:ext>
                </a:extLst>
              </p:cNvPr>
              <p:cNvSpPr txBox="1">
                <a:spLocks noRot="1" noChangeAspect="1" noMove="1" noResize="1" noEditPoints="1" noAdjustHandles="1" noChangeArrowheads="1" noChangeShapeType="1" noTextEdit="1"/>
              </p:cNvSpPr>
              <p:nvPr/>
            </p:nvSpPr>
            <p:spPr>
              <a:xfrm>
                <a:off x="10376249" y="4319098"/>
                <a:ext cx="367986" cy="369332"/>
              </a:xfrm>
              <a:prstGeom prst="rect">
                <a:avLst/>
              </a:prstGeom>
              <a:blipFill>
                <a:blip r:embed="rId4"/>
                <a:stretch>
                  <a:fillRect/>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91F6CF44-F918-0DC7-AB7D-8F3AC00ADC8F}"/>
              </a:ext>
            </a:extLst>
          </p:cNvPr>
          <p:cNvSpPr txBox="1"/>
          <p:nvPr/>
        </p:nvSpPr>
        <p:spPr>
          <a:xfrm>
            <a:off x="5923517" y="3986856"/>
            <a:ext cx="344966" cy="369332"/>
          </a:xfrm>
          <a:prstGeom prst="rect">
            <a:avLst/>
          </a:prstGeom>
          <a:noFill/>
        </p:spPr>
        <p:txBody>
          <a:bodyPr wrap="square" rtlCol="0">
            <a:spAutoFit/>
          </a:bodyPr>
          <a:lstStyle/>
          <a:p>
            <a:r>
              <a:rPr lang="en-US" altLang="zh-CN" b="1" dirty="0"/>
              <a:t>×</a:t>
            </a:r>
            <a:endParaRPr lang="zh-CN" altLang="en-US" b="1" dirty="0"/>
          </a:p>
        </p:txBody>
      </p:sp>
      <p:sp>
        <p:nvSpPr>
          <p:cNvPr id="9" name="文本框 8">
            <a:extLst>
              <a:ext uri="{FF2B5EF4-FFF2-40B4-BE49-F238E27FC236}">
                <a16:creationId xmlns:a16="http://schemas.microsoft.com/office/drawing/2014/main" id="{D6103996-0BCA-BFD3-97CE-90C869B6C784}"/>
              </a:ext>
            </a:extLst>
          </p:cNvPr>
          <p:cNvSpPr txBox="1"/>
          <p:nvPr/>
        </p:nvSpPr>
        <p:spPr>
          <a:xfrm>
            <a:off x="1113331" y="3980195"/>
            <a:ext cx="301686" cy="369332"/>
          </a:xfrm>
          <a:prstGeom prst="rect">
            <a:avLst/>
          </a:prstGeom>
          <a:noFill/>
        </p:spPr>
        <p:txBody>
          <a:bodyPr wrap="none" rtlCol="0">
            <a:spAutoFit/>
          </a:bodyPr>
          <a:lstStyle/>
          <a:p>
            <a:r>
              <a:rPr lang="en-US" altLang="zh-CN" dirty="0"/>
              <a:t>1</a:t>
            </a:r>
            <a:endParaRPr lang="zh-CN" altLang="en-US" dirty="0"/>
          </a:p>
        </p:txBody>
      </p:sp>
      <p:sp>
        <p:nvSpPr>
          <p:cNvPr id="10" name="文本框 9">
            <a:extLst>
              <a:ext uri="{FF2B5EF4-FFF2-40B4-BE49-F238E27FC236}">
                <a16:creationId xmlns:a16="http://schemas.microsoft.com/office/drawing/2014/main" id="{4F07D18B-1F24-58C0-5045-2605C8276F07}"/>
              </a:ext>
            </a:extLst>
          </p:cNvPr>
          <p:cNvSpPr txBox="1"/>
          <p:nvPr/>
        </p:nvSpPr>
        <p:spPr>
          <a:xfrm>
            <a:off x="3414406" y="3609202"/>
            <a:ext cx="423514" cy="369332"/>
          </a:xfrm>
          <a:prstGeom prst="rect">
            <a:avLst/>
          </a:prstGeom>
          <a:noFill/>
        </p:spPr>
        <p:txBody>
          <a:bodyPr wrap="none" rtlCol="0">
            <a:spAutoFit/>
          </a:bodyPr>
          <a:lstStyle/>
          <a:p>
            <a:r>
              <a:rPr lang="en-US" altLang="zh-CN" dirty="0"/>
              <a:t>4d</a:t>
            </a:r>
            <a:endParaRPr lang="zh-CN" altLang="en-US" dirty="0"/>
          </a:p>
        </p:txBody>
      </p:sp>
      <p:cxnSp>
        <p:nvCxnSpPr>
          <p:cNvPr id="22" name="直接连接符 21">
            <a:extLst>
              <a:ext uri="{FF2B5EF4-FFF2-40B4-BE49-F238E27FC236}">
                <a16:creationId xmlns:a16="http://schemas.microsoft.com/office/drawing/2014/main" id="{3A7CFF8B-8445-DC28-6CDD-FDF5036DC186}"/>
              </a:ext>
            </a:extLst>
          </p:cNvPr>
          <p:cNvCxnSpPr>
            <a:cxnSpLocks/>
          </p:cNvCxnSpPr>
          <p:nvPr/>
        </p:nvCxnSpPr>
        <p:spPr>
          <a:xfrm>
            <a:off x="6345764" y="2161820"/>
            <a:ext cx="1274445"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9FBE3A35-623D-A282-D114-08022DAA5382}"/>
              </a:ext>
            </a:extLst>
          </p:cNvPr>
          <p:cNvSpPr/>
          <p:nvPr/>
        </p:nvSpPr>
        <p:spPr>
          <a:xfrm>
            <a:off x="1549049" y="4030906"/>
            <a:ext cx="363781" cy="28819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dirty="0"/>
              <a:t>n1</a:t>
            </a:r>
            <a:endParaRPr lang="zh-CN" altLang="en-US" sz="1100" dirty="0"/>
          </a:p>
        </p:txBody>
      </p:sp>
      <p:sp>
        <p:nvSpPr>
          <p:cNvPr id="26" name="矩形 25">
            <a:extLst>
              <a:ext uri="{FF2B5EF4-FFF2-40B4-BE49-F238E27FC236}">
                <a16:creationId xmlns:a16="http://schemas.microsoft.com/office/drawing/2014/main" id="{3030B042-12E8-9129-08C8-A6C4FDB93B44}"/>
              </a:ext>
            </a:extLst>
          </p:cNvPr>
          <p:cNvSpPr/>
          <p:nvPr/>
        </p:nvSpPr>
        <p:spPr>
          <a:xfrm>
            <a:off x="1915214" y="4032532"/>
            <a:ext cx="363781" cy="28819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dirty="0"/>
              <a:t>n2</a:t>
            </a:r>
            <a:endParaRPr lang="zh-CN" altLang="en-US" sz="1100" dirty="0"/>
          </a:p>
        </p:txBody>
      </p:sp>
      <p:sp>
        <p:nvSpPr>
          <p:cNvPr id="21" name="椭圆 20">
            <a:extLst>
              <a:ext uri="{FF2B5EF4-FFF2-40B4-BE49-F238E27FC236}">
                <a16:creationId xmlns:a16="http://schemas.microsoft.com/office/drawing/2014/main" id="{5B0851FF-47AF-EE10-3BC7-D4199DF1A11A}"/>
              </a:ext>
            </a:extLst>
          </p:cNvPr>
          <p:cNvSpPr/>
          <p:nvPr/>
        </p:nvSpPr>
        <p:spPr>
          <a:xfrm>
            <a:off x="1516861" y="3793868"/>
            <a:ext cx="428155" cy="775252"/>
          </a:xfrm>
          <a:prstGeom prst="ellipse">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0E7A97AA-B719-8060-C1E0-D0548989B294}"/>
              </a:ext>
            </a:extLst>
          </p:cNvPr>
          <p:cNvSpPr/>
          <p:nvPr/>
        </p:nvSpPr>
        <p:spPr>
          <a:xfrm>
            <a:off x="1894466" y="3793868"/>
            <a:ext cx="428155" cy="775252"/>
          </a:xfrm>
          <a:prstGeom prst="ellipse">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DC7F5685-A617-9970-4FAE-1D1D2BE75B9C}"/>
              </a:ext>
            </a:extLst>
          </p:cNvPr>
          <p:cNvCxnSpPr>
            <a:cxnSpLocks/>
          </p:cNvCxnSpPr>
          <p:nvPr/>
        </p:nvCxnSpPr>
        <p:spPr>
          <a:xfrm>
            <a:off x="6320712" y="2413280"/>
            <a:ext cx="1274445"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C9EB13AD-96B1-08ED-2F23-8CFABE9A49CB}"/>
                  </a:ext>
                </a:extLst>
              </p:cNvPr>
              <p:cNvSpPr txBox="1"/>
              <p:nvPr/>
            </p:nvSpPr>
            <p:spPr>
              <a:xfrm>
                <a:off x="7445632" y="5350233"/>
                <a:ext cx="5338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ea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𝑊</m:t>
                          </m:r>
                        </m:e>
                        <m:sub>
                          <m:r>
                            <a:rPr kumimoji="1" lang="en-US" altLang="zh-CN" b="0" i="1" smtClean="0">
                              <a:latin typeface="Cambria Math" panose="02040503050406030204" pitchFamily="18" charset="0"/>
                              <a:ea typeface="Cambria Math" panose="02040503050406030204" pitchFamily="18" charset="0"/>
                            </a:rPr>
                            <m:t>2</m:t>
                          </m:r>
                        </m:sub>
                      </m:sSub>
                    </m:oMath>
                  </m:oMathPara>
                </a14:m>
                <a:endParaRPr lang="zh-CN" altLang="en-US" dirty="0"/>
              </a:p>
            </p:txBody>
          </p:sp>
        </mc:Choice>
        <mc:Fallback xmlns="">
          <p:sp>
            <p:nvSpPr>
              <p:cNvPr id="29" name="文本框 28">
                <a:extLst>
                  <a:ext uri="{FF2B5EF4-FFF2-40B4-BE49-F238E27FC236}">
                    <a16:creationId xmlns:a16="http://schemas.microsoft.com/office/drawing/2014/main" id="{C9EB13AD-96B1-08ED-2F23-8CFABE9A49CB}"/>
                  </a:ext>
                </a:extLst>
              </p:cNvPr>
              <p:cNvSpPr txBox="1">
                <a:spLocks noRot="1" noChangeAspect="1" noMove="1" noResize="1" noEditPoints="1" noAdjustHandles="1" noChangeArrowheads="1" noChangeShapeType="1" noTextEdit="1"/>
              </p:cNvSpPr>
              <p:nvPr/>
            </p:nvSpPr>
            <p:spPr>
              <a:xfrm>
                <a:off x="7445632" y="5350233"/>
                <a:ext cx="533864" cy="369332"/>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22078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83DBDBD-6234-33C1-C727-253855ED7F92}"/>
              </a:ext>
            </a:extLst>
          </p:cNvPr>
          <p:cNvSpPr>
            <a:spLocks noGrp="1"/>
          </p:cNvSpPr>
          <p:nvPr>
            <p:ph type="sldNum" sz="quarter" idx="4"/>
          </p:nvPr>
        </p:nvSpPr>
        <p:spPr/>
        <p:txBody>
          <a:bodyPr/>
          <a:lstStyle/>
          <a:p>
            <a:fld id="{32CC1993-4A58-5441-BC2A-C02768F05C35}" type="slidenum">
              <a:rPr kumimoji="1" lang="zh-CN" altLang="en-US" smtClean="0"/>
              <a:t>22</a:t>
            </a:fld>
            <a:endParaRPr kumimoji="1" lang="zh-CN" altLang="en-US" dirty="0"/>
          </a:p>
        </p:txBody>
      </p:sp>
      <p:sp>
        <p:nvSpPr>
          <p:cNvPr id="4" name="标题 3">
            <a:extLst>
              <a:ext uri="{FF2B5EF4-FFF2-40B4-BE49-F238E27FC236}">
                <a16:creationId xmlns:a16="http://schemas.microsoft.com/office/drawing/2014/main" id="{28B86B8E-354B-4747-DC6E-1EB868A9B749}"/>
              </a:ext>
            </a:extLst>
          </p:cNvPr>
          <p:cNvSpPr>
            <a:spLocks noGrp="1"/>
          </p:cNvSpPr>
          <p:nvPr>
            <p:ph type="title"/>
          </p:nvPr>
        </p:nvSpPr>
        <p:spPr/>
        <p:txBody>
          <a:bodyPr/>
          <a:lstStyle/>
          <a:p>
            <a:r>
              <a:rPr kumimoji="1" lang="en-US" altLang="zh-CN" b="1" dirty="0"/>
              <a:t>Optimizing data transfer</a:t>
            </a:r>
            <a:endParaRPr lang="zh-CN" altLang="en-US" dirty="0"/>
          </a:p>
        </p:txBody>
      </p:sp>
      <p:sp>
        <p:nvSpPr>
          <p:cNvPr id="7" name="内容占位符 2">
            <a:extLst>
              <a:ext uri="{FF2B5EF4-FFF2-40B4-BE49-F238E27FC236}">
                <a16:creationId xmlns:a16="http://schemas.microsoft.com/office/drawing/2014/main" id="{A2EE1CEE-AB2B-D169-7A9C-537CE312A2F2}"/>
              </a:ext>
            </a:extLst>
          </p:cNvPr>
          <p:cNvSpPr txBox="1">
            <a:spLocks/>
          </p:cNvSpPr>
          <p:nvPr/>
        </p:nvSpPr>
        <p:spPr>
          <a:xfrm>
            <a:off x="355600" y="1164773"/>
            <a:ext cx="11455400" cy="509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1"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dirty="0"/>
              <a:t>2. </a:t>
            </a:r>
            <a:r>
              <a:rPr kumimoji="1" lang="en-US" altLang="zh-CN" sz="2800" dirty="0"/>
              <a:t>Bundling based on co-activation</a:t>
            </a:r>
          </a:p>
          <a:p>
            <a:pPr lvl="1"/>
            <a:r>
              <a:rPr kumimoji="1" lang="en-US" altLang="zh-CN" dirty="0"/>
              <a:t>We had a conjecture that neurons may be highly correlated, </a:t>
            </a:r>
            <a:r>
              <a:rPr kumimoji="1" lang="en" altLang="zh-CN" dirty="0"/>
              <a:t>in their activity patterns, which may enable further bundling.</a:t>
            </a:r>
            <a:endParaRPr kumimoji="1" lang="en-US" altLang="zh-CN" dirty="0"/>
          </a:p>
          <a:p>
            <a:pPr lvl="1"/>
            <a:endParaRPr lang="en-US" altLang="zh-CN" sz="2600" dirty="0"/>
          </a:p>
          <a:p>
            <a:endParaRPr lang="zh-CN" altLang="en-US" dirty="0"/>
          </a:p>
        </p:txBody>
      </p:sp>
      <p:pic>
        <p:nvPicPr>
          <p:cNvPr id="9" name="图片 8">
            <a:extLst>
              <a:ext uri="{FF2B5EF4-FFF2-40B4-BE49-F238E27FC236}">
                <a16:creationId xmlns:a16="http://schemas.microsoft.com/office/drawing/2014/main" id="{BB621863-9A85-4062-67F8-CAD97524445D}"/>
              </a:ext>
            </a:extLst>
          </p:cNvPr>
          <p:cNvPicPr>
            <a:picLocks noChangeAspect="1"/>
          </p:cNvPicPr>
          <p:nvPr/>
        </p:nvPicPr>
        <p:blipFill>
          <a:blip r:embed="rId3"/>
          <a:stretch>
            <a:fillRect/>
          </a:stretch>
        </p:blipFill>
        <p:spPr>
          <a:xfrm>
            <a:off x="643890" y="2750060"/>
            <a:ext cx="10904220" cy="2488571"/>
          </a:xfrm>
          <a:prstGeom prst="rect">
            <a:avLst/>
          </a:prstGeom>
        </p:spPr>
      </p:pic>
    </p:spTree>
    <p:extLst>
      <p:ext uri="{BB962C8B-B14F-4D97-AF65-F5344CB8AC3E}">
        <p14:creationId xmlns:p14="http://schemas.microsoft.com/office/powerpoint/2010/main" val="58762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DD5D13-3924-BC54-A349-58CAD6B592F5}"/>
              </a:ext>
            </a:extLst>
          </p:cNvPr>
          <p:cNvSpPr>
            <a:spLocks noGrp="1"/>
          </p:cNvSpPr>
          <p:nvPr>
            <p:ph type="sldNum" sz="quarter" idx="4"/>
          </p:nvPr>
        </p:nvSpPr>
        <p:spPr/>
        <p:txBody>
          <a:bodyPr/>
          <a:lstStyle/>
          <a:p>
            <a:fld id="{32CC1993-4A58-5441-BC2A-C02768F05C35}" type="slidenum">
              <a:rPr kumimoji="1" lang="zh-CN" altLang="en-US" smtClean="0"/>
              <a:t>23</a:t>
            </a:fld>
            <a:endParaRPr kumimoji="1" lang="zh-CN" altLang="en-US" dirty="0"/>
          </a:p>
        </p:txBody>
      </p:sp>
      <p:sp>
        <p:nvSpPr>
          <p:cNvPr id="5" name="内容占位符 4">
            <a:extLst>
              <a:ext uri="{FF2B5EF4-FFF2-40B4-BE49-F238E27FC236}">
                <a16:creationId xmlns:a16="http://schemas.microsoft.com/office/drawing/2014/main" id="{146E3C8C-00F1-B26D-8F31-F1C14C3F0EBE}"/>
              </a:ext>
            </a:extLst>
          </p:cNvPr>
          <p:cNvSpPr>
            <a:spLocks noGrp="1"/>
          </p:cNvSpPr>
          <p:nvPr>
            <p:ph sz="quarter" idx="10"/>
          </p:nvPr>
        </p:nvSpPr>
        <p:spPr/>
        <p:txBody>
          <a:bodyPr/>
          <a:lstStyle/>
          <a:p>
            <a:pPr marL="0" indent="0">
              <a:buNone/>
            </a:pPr>
            <a:endParaRPr lang="en-US" altLang="zh-CN" dirty="0"/>
          </a:p>
          <a:p>
            <a:r>
              <a:rPr lang="en-US" altLang="zh-CN" dirty="0">
                <a:solidFill>
                  <a:schemeClr val="bg1">
                    <a:lumMod val="85000"/>
                  </a:schemeClr>
                </a:solidFill>
              </a:rPr>
              <a:t>1. Reduce I/O data:</a:t>
            </a:r>
          </a:p>
          <a:p>
            <a:pPr lvl="1"/>
            <a:r>
              <a:rPr lang="en-US" altLang="zh-CN" dirty="0">
                <a:solidFill>
                  <a:schemeClr val="bg1">
                    <a:lumMod val="85000"/>
                  </a:schemeClr>
                </a:solidFill>
              </a:rPr>
              <a:t>Selective strategy</a:t>
            </a:r>
          </a:p>
          <a:p>
            <a:pPr lvl="1"/>
            <a:r>
              <a:rPr lang="en-US" altLang="zh-CN" dirty="0">
                <a:solidFill>
                  <a:schemeClr val="bg1">
                    <a:lumMod val="85000"/>
                  </a:schemeClr>
                </a:solidFill>
              </a:rPr>
              <a:t>Predictor</a:t>
            </a:r>
          </a:p>
          <a:p>
            <a:pPr lvl="1"/>
            <a:r>
              <a:rPr lang="en-US" altLang="zh-CN" dirty="0">
                <a:solidFill>
                  <a:schemeClr val="bg1">
                    <a:lumMod val="85000"/>
                  </a:schemeClr>
                </a:solidFill>
              </a:rPr>
              <a:t>Sliding Window</a:t>
            </a:r>
          </a:p>
          <a:p>
            <a:r>
              <a:rPr lang="en-US" altLang="zh-CN" dirty="0">
                <a:solidFill>
                  <a:schemeClr val="bg1">
                    <a:lumMod val="85000"/>
                  </a:schemeClr>
                </a:solidFill>
              </a:rPr>
              <a:t>2. Optimizing data transfer:</a:t>
            </a:r>
          </a:p>
          <a:p>
            <a:pPr lvl="1"/>
            <a:r>
              <a:rPr lang="en-US" altLang="zh-CN" dirty="0">
                <a:solidFill>
                  <a:schemeClr val="bg1">
                    <a:lumMod val="85000"/>
                  </a:schemeClr>
                </a:solidFill>
              </a:rPr>
              <a:t>Increase chunk size</a:t>
            </a:r>
          </a:p>
          <a:p>
            <a:pPr lvl="1"/>
            <a:endParaRPr lang="en-US" altLang="zh-CN" dirty="0">
              <a:solidFill>
                <a:schemeClr val="bg1">
                  <a:lumMod val="85000"/>
                </a:schemeClr>
              </a:solidFill>
            </a:endParaRPr>
          </a:p>
          <a:p>
            <a:r>
              <a:rPr lang="en-US" altLang="zh-CN" dirty="0"/>
              <a:t>3. Optimizing data management in DRAM</a:t>
            </a:r>
          </a:p>
          <a:p>
            <a:pPr marL="457200" lvl="1" indent="0">
              <a:buNone/>
            </a:pPr>
            <a:endParaRPr lang="en-US" altLang="zh-CN" dirty="0"/>
          </a:p>
          <a:p>
            <a:endParaRPr lang="zh-CN" altLang="en-US" dirty="0"/>
          </a:p>
        </p:txBody>
      </p:sp>
      <p:sp>
        <p:nvSpPr>
          <p:cNvPr id="4" name="标题 3">
            <a:extLst>
              <a:ext uri="{FF2B5EF4-FFF2-40B4-BE49-F238E27FC236}">
                <a16:creationId xmlns:a16="http://schemas.microsoft.com/office/drawing/2014/main" id="{B3C5E30F-B5AC-29A9-B3DF-4F172642D6B2}"/>
              </a:ext>
            </a:extLst>
          </p:cNvPr>
          <p:cNvSpPr>
            <a:spLocks noGrp="1"/>
          </p:cNvSpPr>
          <p:nvPr>
            <p:ph type="title"/>
          </p:nvPr>
        </p:nvSpPr>
        <p:spPr/>
        <p:txBody>
          <a:bodyPr/>
          <a:lstStyle/>
          <a:p>
            <a:r>
              <a:rPr lang="en-US" altLang="zh-CN" b="1" dirty="0"/>
              <a:t>Design</a:t>
            </a:r>
            <a:endParaRPr lang="zh-CN" altLang="en-US" b="1" dirty="0"/>
          </a:p>
        </p:txBody>
      </p:sp>
    </p:spTree>
    <p:extLst>
      <p:ext uri="{BB962C8B-B14F-4D97-AF65-F5344CB8AC3E}">
        <p14:creationId xmlns:p14="http://schemas.microsoft.com/office/powerpoint/2010/main" val="128254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206273C-9E2F-40A7-25E5-492C204C27A4}"/>
              </a:ext>
            </a:extLst>
          </p:cNvPr>
          <p:cNvSpPr>
            <a:spLocks noGrp="1"/>
          </p:cNvSpPr>
          <p:nvPr>
            <p:ph type="sldNum" sz="quarter" idx="4"/>
          </p:nvPr>
        </p:nvSpPr>
        <p:spPr/>
        <p:txBody>
          <a:bodyPr/>
          <a:lstStyle/>
          <a:p>
            <a:fld id="{32CC1993-4A58-5441-BC2A-C02768F05C35}" type="slidenum">
              <a:rPr kumimoji="1" lang="zh-CN" altLang="en-US" smtClean="0"/>
              <a:t>24</a:t>
            </a:fld>
            <a:endParaRPr kumimoji="1" lang="zh-CN" altLang="en-US" dirty="0"/>
          </a:p>
        </p:txBody>
      </p:sp>
      <p:pic>
        <p:nvPicPr>
          <p:cNvPr id="6" name="内容占位符 5">
            <a:extLst>
              <a:ext uri="{FF2B5EF4-FFF2-40B4-BE49-F238E27FC236}">
                <a16:creationId xmlns:a16="http://schemas.microsoft.com/office/drawing/2014/main" id="{1B8861F2-AAFF-0735-C9CF-CD90C31E5137}"/>
              </a:ext>
            </a:extLst>
          </p:cNvPr>
          <p:cNvPicPr>
            <a:picLocks noGrp="1" noChangeAspect="1"/>
          </p:cNvPicPr>
          <p:nvPr>
            <p:ph sz="quarter" idx="10"/>
          </p:nvPr>
        </p:nvPicPr>
        <p:blipFill>
          <a:blip r:embed="rId3"/>
          <a:stretch>
            <a:fillRect/>
          </a:stretch>
        </p:blipFill>
        <p:spPr>
          <a:xfrm>
            <a:off x="2592125" y="1115164"/>
            <a:ext cx="8980336" cy="3514775"/>
          </a:xfrm>
        </p:spPr>
      </p:pic>
      <p:sp>
        <p:nvSpPr>
          <p:cNvPr id="4" name="标题 3">
            <a:extLst>
              <a:ext uri="{FF2B5EF4-FFF2-40B4-BE49-F238E27FC236}">
                <a16:creationId xmlns:a16="http://schemas.microsoft.com/office/drawing/2014/main" id="{589003C2-6D36-F30E-298B-4FF45980DE24}"/>
              </a:ext>
            </a:extLst>
          </p:cNvPr>
          <p:cNvSpPr>
            <a:spLocks noGrp="1"/>
          </p:cNvSpPr>
          <p:nvPr>
            <p:ph type="title"/>
          </p:nvPr>
        </p:nvSpPr>
        <p:spPr/>
        <p:txBody>
          <a:bodyPr/>
          <a:lstStyle/>
          <a:p>
            <a:r>
              <a:rPr lang="en-US" altLang="zh-CN" b="1" dirty="0"/>
              <a:t>Optimized Data Management in DRAM</a:t>
            </a:r>
            <a:endParaRPr lang="zh-CN" altLang="en-US" b="1" dirty="0"/>
          </a:p>
        </p:txBody>
      </p:sp>
      <p:sp>
        <p:nvSpPr>
          <p:cNvPr id="7" name="文本框 6">
            <a:extLst>
              <a:ext uri="{FF2B5EF4-FFF2-40B4-BE49-F238E27FC236}">
                <a16:creationId xmlns:a16="http://schemas.microsoft.com/office/drawing/2014/main" id="{666BD137-A525-2A6A-9489-0F392F589217}"/>
              </a:ext>
            </a:extLst>
          </p:cNvPr>
          <p:cNvSpPr txBox="1"/>
          <p:nvPr/>
        </p:nvSpPr>
        <p:spPr>
          <a:xfrm>
            <a:off x="681604" y="2094676"/>
            <a:ext cx="2002320" cy="1631216"/>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Matrix</a:t>
            </a:r>
          </a:p>
          <a:p>
            <a:r>
              <a:rPr lang="en-US" altLang="zh-CN" sz="2000" dirty="0">
                <a:latin typeface="微软雅黑" panose="020B0503020204020204" pitchFamily="34" charset="-122"/>
                <a:ea typeface="微软雅黑" panose="020B0503020204020204" pitchFamily="34" charset="-122"/>
              </a:rPr>
              <a:t>Bias</a:t>
            </a:r>
          </a:p>
          <a:p>
            <a:r>
              <a:rPr lang="en-US" altLang="zh-CN" sz="2000" dirty="0">
                <a:latin typeface="微软雅黑" panose="020B0503020204020204" pitchFamily="34" charset="-122"/>
                <a:ea typeface="微软雅黑" panose="020B0503020204020204" pitchFamily="34" charset="-122"/>
              </a:rPr>
              <a:t>Num_used</a:t>
            </a:r>
          </a:p>
          <a:p>
            <a:r>
              <a:rPr lang="en-US" altLang="zh-CN" sz="2000" dirty="0">
                <a:latin typeface="微软雅黑" panose="020B0503020204020204" pitchFamily="34" charset="-122"/>
                <a:ea typeface="微软雅黑" panose="020B0503020204020204" pitchFamily="34" charset="-122"/>
              </a:rPr>
              <a:t>Last_k_activate</a:t>
            </a:r>
          </a:p>
          <a:p>
            <a:r>
              <a:rPr lang="en-US" altLang="zh-CN" sz="2000" dirty="0">
                <a:latin typeface="微软雅黑" panose="020B0503020204020204" pitchFamily="34" charset="-122"/>
                <a:ea typeface="微软雅黑" panose="020B0503020204020204" pitchFamily="34" charset="-122"/>
              </a:rPr>
              <a:t>Pointer</a:t>
            </a:r>
            <a:endParaRPr lang="zh-CN" altLang="en-US" sz="20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59E2918E-232C-0244-8792-B12B39A726CE}"/>
              </a:ext>
            </a:extLst>
          </p:cNvPr>
          <p:cNvSpPr txBox="1"/>
          <p:nvPr/>
        </p:nvSpPr>
        <p:spPr>
          <a:xfrm>
            <a:off x="6096000" y="4892833"/>
            <a:ext cx="5741014" cy="1292662"/>
          </a:xfrm>
          <a:prstGeom prst="rect">
            <a:avLst/>
          </a:prstGeom>
          <a:noFill/>
        </p:spPr>
        <p:txBody>
          <a:bodyPr wrap="square" rtlCol="0">
            <a:spAutoFit/>
          </a:bodyPr>
          <a:lstStyle/>
          <a:p>
            <a:r>
              <a:rPr kumimoji="1" lang="en-US" altLang="zh-CN" sz="2600" dirty="0">
                <a:latin typeface="微软雅黑" panose="020B0503020204020204" pitchFamily="34" charset="-122"/>
                <a:ea typeface="微软雅黑" panose="020B0503020204020204" pitchFamily="34" charset="-122"/>
              </a:rPr>
              <a:t>Step 1: Deleting Neurons</a:t>
            </a:r>
          </a:p>
          <a:p>
            <a:r>
              <a:rPr kumimoji="1" lang="en-US" altLang="zh-CN" sz="2600" dirty="0">
                <a:latin typeface="微软雅黑" panose="020B0503020204020204" pitchFamily="34" charset="-122"/>
                <a:ea typeface="微软雅黑" panose="020B0503020204020204" pitchFamily="34" charset="-122"/>
              </a:rPr>
              <a:t>Step 2: Bringing in New Neurons</a:t>
            </a:r>
          </a:p>
          <a:p>
            <a:r>
              <a:rPr kumimoji="1" lang="en-US" altLang="zh-CN" sz="2600" dirty="0">
                <a:latin typeface="微软雅黑" panose="020B0503020204020204" pitchFamily="34" charset="-122"/>
                <a:ea typeface="微软雅黑" panose="020B0503020204020204" pitchFamily="34" charset="-122"/>
              </a:rPr>
              <a:t>Step 3: Inference Process</a:t>
            </a:r>
            <a:endParaRPr kumimoji="1" lang="zh-CN" altLang="en-US" sz="2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2252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D9FC57C-B477-71B0-9731-ECE402F56A7B}"/>
              </a:ext>
            </a:extLst>
          </p:cNvPr>
          <p:cNvSpPr>
            <a:spLocks noGrp="1"/>
          </p:cNvSpPr>
          <p:nvPr>
            <p:ph type="sldNum" sz="quarter" idx="4"/>
          </p:nvPr>
        </p:nvSpPr>
        <p:spPr/>
        <p:txBody>
          <a:bodyPr/>
          <a:lstStyle/>
          <a:p>
            <a:fld id="{32CC1993-4A58-5441-BC2A-C02768F05C35}" type="slidenum">
              <a:rPr kumimoji="1" lang="zh-CN" altLang="en-US" smtClean="0"/>
              <a:t>25</a:t>
            </a:fld>
            <a:endParaRPr kumimoji="1" lang="zh-CN" altLang="en-US" dirty="0"/>
          </a:p>
        </p:txBody>
      </p:sp>
      <p:sp>
        <p:nvSpPr>
          <p:cNvPr id="5" name="内容占位符 2">
            <a:extLst>
              <a:ext uri="{FF2B5EF4-FFF2-40B4-BE49-F238E27FC236}">
                <a16:creationId xmlns:a16="http://schemas.microsoft.com/office/drawing/2014/main" id="{29889770-9DAE-B140-983C-0FE41EFEA35A}"/>
              </a:ext>
            </a:extLst>
          </p:cNvPr>
          <p:cNvSpPr txBox="1">
            <a:spLocks noGrp="1"/>
          </p:cNvSpPr>
          <p:nvPr>
            <p:ph sz="quarter" idx="10"/>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1"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dirty="0"/>
              <a:t>1. </a:t>
            </a:r>
            <a:r>
              <a:rPr kumimoji="1" lang="en-US" altLang="zh-CN" sz="2800" dirty="0"/>
              <a:t>Setup</a:t>
            </a:r>
          </a:p>
          <a:p>
            <a:pPr lvl="1"/>
            <a:r>
              <a:rPr kumimoji="1" lang="en-US" altLang="zh-CN" sz="2600" dirty="0"/>
              <a:t>Huggingface’s transformers and KV caching</a:t>
            </a:r>
          </a:p>
          <a:p>
            <a:pPr lvl="1"/>
            <a:r>
              <a:rPr kumimoji="1" lang="en-US" altLang="zh-CN" sz="2600" dirty="0"/>
              <a:t>Under the condition where approximately half of the model size is available in DRAM</a:t>
            </a:r>
            <a:endParaRPr kumimoji="1" lang="en-US" altLang="zh-CN" sz="2800" dirty="0"/>
          </a:p>
          <a:p>
            <a:r>
              <a:rPr kumimoji="1" lang="en-US" altLang="zh-CN" sz="2800" dirty="0"/>
              <a:t>2. Hardware Configuration</a:t>
            </a:r>
          </a:p>
          <a:p>
            <a:pPr lvl="1"/>
            <a:r>
              <a:rPr kumimoji="1" lang="en-US" altLang="zh-CN" sz="2800" dirty="0"/>
              <a:t>Apple M1 Max with a 1TB SSD, compute on CPU, FP32</a:t>
            </a:r>
          </a:p>
          <a:p>
            <a:pPr lvl="1"/>
            <a:r>
              <a:rPr lang="en-US" altLang="zh-CN" sz="2800" dirty="0"/>
              <a:t>Linux machine with a 24GB RTX4090, compute on GPU, FP16</a:t>
            </a:r>
            <a:endParaRPr kumimoji="1" lang="en-US" altLang="zh-CN" sz="2600" dirty="0"/>
          </a:p>
          <a:p>
            <a:r>
              <a:rPr kumimoji="1" lang="en-US" altLang="zh-CN" sz="2800" dirty="0"/>
              <a:t>3. Models</a:t>
            </a:r>
          </a:p>
          <a:p>
            <a:pPr lvl="1"/>
            <a:r>
              <a:rPr kumimoji="1" lang="en-US" altLang="zh-CN" sz="2600" dirty="0"/>
              <a:t>OPT 6.7B(L=32, H=32, d=4096), Falcon 7B(L=32, H=64, d=4544)</a:t>
            </a:r>
          </a:p>
          <a:p>
            <a:r>
              <a:rPr kumimoji="1" lang="en-US" altLang="zh-CN" sz="2800" dirty="0"/>
              <a:t>4. Baselines</a:t>
            </a:r>
          </a:p>
          <a:p>
            <a:pPr lvl="1"/>
            <a:r>
              <a:rPr kumimoji="1" lang="en-US" altLang="zh-CN" dirty="0"/>
              <a:t>Loading half of the model size from the flash memory into DRAM</a:t>
            </a:r>
            <a:endParaRPr lang="en-US" altLang="zh-CN" dirty="0"/>
          </a:p>
          <a:p>
            <a:endParaRPr lang="zh-CN" altLang="en-US" dirty="0"/>
          </a:p>
        </p:txBody>
      </p:sp>
      <p:sp>
        <p:nvSpPr>
          <p:cNvPr id="4" name="标题 3">
            <a:extLst>
              <a:ext uri="{FF2B5EF4-FFF2-40B4-BE49-F238E27FC236}">
                <a16:creationId xmlns:a16="http://schemas.microsoft.com/office/drawing/2014/main" id="{3A483DF7-DC25-847D-115A-7E21D692D309}"/>
              </a:ext>
            </a:extLst>
          </p:cNvPr>
          <p:cNvSpPr>
            <a:spLocks noGrp="1"/>
          </p:cNvSpPr>
          <p:nvPr>
            <p:ph type="title"/>
          </p:nvPr>
        </p:nvSpPr>
        <p:spPr/>
        <p:txBody>
          <a:bodyPr/>
          <a:lstStyle/>
          <a:p>
            <a:r>
              <a:rPr lang="en-US" altLang="zh-CN" b="1" dirty="0"/>
              <a:t>Evaluation</a:t>
            </a:r>
            <a:endParaRPr lang="zh-CN" altLang="en-US" b="1" dirty="0"/>
          </a:p>
        </p:txBody>
      </p:sp>
    </p:spTree>
    <p:extLst>
      <p:ext uri="{BB962C8B-B14F-4D97-AF65-F5344CB8AC3E}">
        <p14:creationId xmlns:p14="http://schemas.microsoft.com/office/powerpoint/2010/main" val="141801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F190CFE-3812-194A-BFE2-226D8CA2E1F4}"/>
              </a:ext>
            </a:extLst>
          </p:cNvPr>
          <p:cNvSpPr>
            <a:spLocks noGrp="1"/>
          </p:cNvSpPr>
          <p:nvPr>
            <p:ph type="sldNum" sz="quarter" idx="4"/>
          </p:nvPr>
        </p:nvSpPr>
        <p:spPr/>
        <p:txBody>
          <a:bodyPr/>
          <a:lstStyle/>
          <a:p>
            <a:fld id="{32CC1993-4A58-5441-BC2A-C02768F05C35}" type="slidenum">
              <a:rPr kumimoji="1" lang="zh-CN" altLang="en-US" smtClean="0"/>
              <a:t>26</a:t>
            </a:fld>
            <a:endParaRPr kumimoji="1" lang="zh-CN" altLang="en-US" dirty="0"/>
          </a:p>
        </p:txBody>
      </p:sp>
      <p:sp>
        <p:nvSpPr>
          <p:cNvPr id="3" name="内容占位符 2">
            <a:extLst>
              <a:ext uri="{FF2B5EF4-FFF2-40B4-BE49-F238E27FC236}">
                <a16:creationId xmlns:a16="http://schemas.microsoft.com/office/drawing/2014/main" id="{BA559779-D657-FB43-83EE-30E98CA0CE89}"/>
              </a:ext>
            </a:extLst>
          </p:cNvPr>
          <p:cNvSpPr>
            <a:spLocks noGrp="1"/>
          </p:cNvSpPr>
          <p:nvPr>
            <p:ph sz="quarter" idx="10"/>
          </p:nvPr>
        </p:nvSpPr>
        <p:spPr/>
        <p:txBody>
          <a:bodyPr>
            <a:normAutofit/>
          </a:bodyPr>
          <a:lstStyle/>
          <a:p>
            <a:r>
              <a:rPr kumimoji="1" lang="en-US" altLang="zh-CN" dirty="0"/>
              <a:t>Results for OPT 6.7B</a:t>
            </a:r>
          </a:p>
          <a:p>
            <a:pPr lvl="1"/>
            <a:r>
              <a:rPr kumimoji="1" lang="en-US" altLang="zh-CN" dirty="0"/>
              <a:t>Predictors: 28 layer r=128, 4 layer r=1024</a:t>
            </a:r>
          </a:p>
          <a:p>
            <a:pPr lvl="2"/>
            <a:r>
              <a:rPr kumimoji="1" lang="en-US" altLang="zh-CN" dirty="0"/>
              <a:t>Achieve an average of 5% false negatives and 7% false positives</a:t>
            </a:r>
          </a:p>
          <a:p>
            <a:pPr marL="457200" lvl="1" indent="0">
              <a:buNone/>
            </a:pPr>
            <a:endParaRPr kumimoji="1" lang="en-US" altLang="zh-CN" dirty="0"/>
          </a:p>
          <a:p>
            <a:pPr marL="457200" lvl="1" indent="0">
              <a:buNone/>
            </a:pPr>
            <a:endParaRPr kumimoji="1" lang="en-US" altLang="zh-CN" dirty="0"/>
          </a:p>
          <a:p>
            <a:pPr marL="457200" lvl="1" indent="0">
              <a:buNone/>
            </a:pPr>
            <a:endParaRPr kumimoji="1" lang="en-US" altLang="zh-CN" dirty="0"/>
          </a:p>
        </p:txBody>
      </p:sp>
      <p:sp>
        <p:nvSpPr>
          <p:cNvPr id="4" name="标题 3">
            <a:extLst>
              <a:ext uri="{FF2B5EF4-FFF2-40B4-BE49-F238E27FC236}">
                <a16:creationId xmlns:a16="http://schemas.microsoft.com/office/drawing/2014/main" id="{E5F0BCF7-A240-E546-93C1-3CF331E3D763}"/>
              </a:ext>
            </a:extLst>
          </p:cNvPr>
          <p:cNvSpPr>
            <a:spLocks noGrp="1"/>
          </p:cNvSpPr>
          <p:nvPr>
            <p:ph type="title"/>
          </p:nvPr>
        </p:nvSpPr>
        <p:spPr/>
        <p:txBody>
          <a:bodyPr/>
          <a:lstStyle/>
          <a:p>
            <a:r>
              <a:rPr lang="en-US" altLang="zh-CN" b="1" dirty="0"/>
              <a:t>Evaluation</a:t>
            </a:r>
            <a:endParaRPr kumimoji="1" lang="zh-CN" altLang="en-US" dirty="0"/>
          </a:p>
        </p:txBody>
      </p:sp>
      <p:pic>
        <p:nvPicPr>
          <p:cNvPr id="6" name="图片 5">
            <a:extLst>
              <a:ext uri="{FF2B5EF4-FFF2-40B4-BE49-F238E27FC236}">
                <a16:creationId xmlns:a16="http://schemas.microsoft.com/office/drawing/2014/main" id="{685E00C4-78A4-487C-306A-37B96934443C}"/>
              </a:ext>
            </a:extLst>
          </p:cNvPr>
          <p:cNvPicPr>
            <a:picLocks noChangeAspect="1"/>
          </p:cNvPicPr>
          <p:nvPr/>
        </p:nvPicPr>
        <p:blipFill>
          <a:blip r:embed="rId3"/>
          <a:stretch>
            <a:fillRect/>
          </a:stretch>
        </p:blipFill>
        <p:spPr>
          <a:xfrm>
            <a:off x="3731260" y="2434028"/>
            <a:ext cx="4704080" cy="3940676"/>
          </a:xfrm>
          <a:prstGeom prst="rect">
            <a:avLst/>
          </a:prstGeom>
        </p:spPr>
      </p:pic>
    </p:spTree>
    <p:extLst>
      <p:ext uri="{BB962C8B-B14F-4D97-AF65-F5344CB8AC3E}">
        <p14:creationId xmlns:p14="http://schemas.microsoft.com/office/powerpoint/2010/main" val="2328851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F190CFE-3812-194A-BFE2-226D8CA2E1F4}"/>
              </a:ext>
            </a:extLst>
          </p:cNvPr>
          <p:cNvSpPr>
            <a:spLocks noGrp="1"/>
          </p:cNvSpPr>
          <p:nvPr>
            <p:ph type="sldNum" sz="quarter" idx="4"/>
          </p:nvPr>
        </p:nvSpPr>
        <p:spPr/>
        <p:txBody>
          <a:bodyPr/>
          <a:lstStyle/>
          <a:p>
            <a:fld id="{32CC1993-4A58-5441-BC2A-C02768F05C35}" type="slidenum">
              <a:rPr kumimoji="1" lang="zh-CN" altLang="en-US" smtClean="0"/>
              <a:t>27</a:t>
            </a:fld>
            <a:endParaRPr kumimoji="1" lang="zh-CN" altLang="en-US" dirty="0"/>
          </a:p>
        </p:txBody>
      </p:sp>
      <p:sp>
        <p:nvSpPr>
          <p:cNvPr id="3" name="内容占位符 2">
            <a:extLst>
              <a:ext uri="{FF2B5EF4-FFF2-40B4-BE49-F238E27FC236}">
                <a16:creationId xmlns:a16="http://schemas.microsoft.com/office/drawing/2014/main" id="{BA559779-D657-FB43-83EE-30E98CA0CE89}"/>
              </a:ext>
            </a:extLst>
          </p:cNvPr>
          <p:cNvSpPr>
            <a:spLocks noGrp="1"/>
          </p:cNvSpPr>
          <p:nvPr>
            <p:ph sz="quarter" idx="10"/>
          </p:nvPr>
        </p:nvSpPr>
        <p:spPr/>
        <p:txBody>
          <a:bodyPr>
            <a:normAutofit/>
          </a:bodyPr>
          <a:lstStyle/>
          <a:p>
            <a:r>
              <a:rPr kumimoji="1" lang="en-US" altLang="zh-CN" dirty="0"/>
              <a:t>Results for OPT 6.7B</a:t>
            </a:r>
          </a:p>
          <a:p>
            <a:pPr lvl="1"/>
            <a:r>
              <a:rPr kumimoji="1" lang="en-US" altLang="zh-CN" dirty="0"/>
              <a:t>Window Sliding:</a:t>
            </a:r>
          </a:p>
          <a:p>
            <a:pPr lvl="2"/>
            <a:r>
              <a:rPr kumimoji="1" lang="en-US" altLang="zh-CN" dirty="0"/>
              <a:t>When k=5, </a:t>
            </a:r>
          </a:p>
        </p:txBody>
      </p:sp>
      <p:sp>
        <p:nvSpPr>
          <p:cNvPr id="4" name="标题 3">
            <a:extLst>
              <a:ext uri="{FF2B5EF4-FFF2-40B4-BE49-F238E27FC236}">
                <a16:creationId xmlns:a16="http://schemas.microsoft.com/office/drawing/2014/main" id="{E5F0BCF7-A240-E546-93C1-3CF331E3D763}"/>
              </a:ext>
            </a:extLst>
          </p:cNvPr>
          <p:cNvSpPr>
            <a:spLocks noGrp="1"/>
          </p:cNvSpPr>
          <p:nvPr>
            <p:ph type="title"/>
          </p:nvPr>
        </p:nvSpPr>
        <p:spPr/>
        <p:txBody>
          <a:bodyPr/>
          <a:lstStyle/>
          <a:p>
            <a:r>
              <a:rPr lang="en-US" altLang="zh-CN" b="1" dirty="0"/>
              <a:t>Evaluation</a:t>
            </a:r>
            <a:endParaRPr kumimoji="1" lang="zh-CN" altLang="en-US" dirty="0"/>
          </a:p>
        </p:txBody>
      </p:sp>
      <p:pic>
        <p:nvPicPr>
          <p:cNvPr id="9" name="图片 8">
            <a:extLst>
              <a:ext uri="{FF2B5EF4-FFF2-40B4-BE49-F238E27FC236}">
                <a16:creationId xmlns:a16="http://schemas.microsoft.com/office/drawing/2014/main" id="{3AE2D437-99DB-7324-294F-6C57AAA71891}"/>
              </a:ext>
            </a:extLst>
          </p:cNvPr>
          <p:cNvPicPr>
            <a:picLocks noChangeAspect="1"/>
          </p:cNvPicPr>
          <p:nvPr/>
        </p:nvPicPr>
        <p:blipFill>
          <a:blip r:embed="rId3"/>
          <a:stretch>
            <a:fillRect/>
          </a:stretch>
        </p:blipFill>
        <p:spPr>
          <a:xfrm>
            <a:off x="5575473" y="2690074"/>
            <a:ext cx="342930" cy="1851820"/>
          </a:xfrm>
          <a:prstGeom prst="rect">
            <a:avLst/>
          </a:prstGeom>
        </p:spPr>
      </p:pic>
      <p:sp>
        <p:nvSpPr>
          <p:cNvPr id="10" name="文本框 9">
            <a:extLst>
              <a:ext uri="{FF2B5EF4-FFF2-40B4-BE49-F238E27FC236}">
                <a16:creationId xmlns:a16="http://schemas.microsoft.com/office/drawing/2014/main" id="{7A57E702-CE95-A484-F43D-0705C809A9DD}"/>
              </a:ext>
            </a:extLst>
          </p:cNvPr>
          <p:cNvSpPr txBox="1"/>
          <p:nvPr/>
        </p:nvSpPr>
        <p:spPr>
          <a:xfrm>
            <a:off x="2095355" y="4731438"/>
            <a:ext cx="1882760" cy="369332"/>
          </a:xfrm>
          <a:prstGeom prst="rect">
            <a:avLst/>
          </a:prstGeom>
          <a:noFill/>
        </p:spPr>
        <p:txBody>
          <a:bodyPr wrap="none" rtlCol="0">
            <a:spAutoFit/>
          </a:bodyPr>
          <a:lstStyle/>
          <a:p>
            <a:r>
              <a:rPr lang="en-US" altLang="zh-CN" dirty="0"/>
              <a:t>Predictor’s output</a:t>
            </a:r>
            <a:endParaRPr lang="zh-CN" altLang="en-US" dirty="0"/>
          </a:p>
        </p:txBody>
      </p:sp>
      <p:sp>
        <p:nvSpPr>
          <p:cNvPr id="11" name="箭头: 右 10">
            <a:extLst>
              <a:ext uri="{FF2B5EF4-FFF2-40B4-BE49-F238E27FC236}">
                <a16:creationId xmlns:a16="http://schemas.microsoft.com/office/drawing/2014/main" id="{34CCEE74-ADB8-38A2-B0C1-1D1BBDFA27F2}"/>
              </a:ext>
            </a:extLst>
          </p:cNvPr>
          <p:cNvSpPr/>
          <p:nvPr/>
        </p:nvSpPr>
        <p:spPr>
          <a:xfrm>
            <a:off x="3872256" y="3401299"/>
            <a:ext cx="1494846" cy="4293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170F7B6F-4328-965C-AB17-168B14171968}"/>
              </a:ext>
            </a:extLst>
          </p:cNvPr>
          <p:cNvSpPr txBox="1"/>
          <p:nvPr/>
        </p:nvSpPr>
        <p:spPr>
          <a:xfrm>
            <a:off x="3914029" y="3093723"/>
            <a:ext cx="1234633" cy="369332"/>
          </a:xfrm>
          <a:prstGeom prst="rect">
            <a:avLst/>
          </a:prstGeom>
          <a:noFill/>
        </p:spPr>
        <p:txBody>
          <a:bodyPr wrap="none" rtlCol="0">
            <a:spAutoFit/>
          </a:bodyPr>
          <a:lstStyle/>
          <a:p>
            <a:r>
              <a:rPr lang="en-US" altLang="zh-CN" dirty="0"/>
              <a:t>10% DRAM</a:t>
            </a:r>
            <a:endParaRPr lang="zh-CN" altLang="en-US" dirty="0"/>
          </a:p>
        </p:txBody>
      </p:sp>
      <p:pic>
        <p:nvPicPr>
          <p:cNvPr id="14" name="图片 13">
            <a:extLst>
              <a:ext uri="{FF2B5EF4-FFF2-40B4-BE49-F238E27FC236}">
                <a16:creationId xmlns:a16="http://schemas.microsoft.com/office/drawing/2014/main" id="{8B5CE17F-A1F9-0ED0-E20F-1F2045E81245}"/>
              </a:ext>
            </a:extLst>
          </p:cNvPr>
          <p:cNvPicPr>
            <a:picLocks noChangeAspect="1"/>
          </p:cNvPicPr>
          <p:nvPr/>
        </p:nvPicPr>
        <p:blipFill>
          <a:blip r:embed="rId4"/>
          <a:stretch>
            <a:fillRect/>
          </a:stretch>
        </p:blipFill>
        <p:spPr>
          <a:xfrm>
            <a:off x="1997574" y="2552902"/>
            <a:ext cx="1874682" cy="2126164"/>
          </a:xfrm>
          <a:prstGeom prst="rect">
            <a:avLst/>
          </a:prstGeom>
        </p:spPr>
      </p:pic>
      <p:sp>
        <p:nvSpPr>
          <p:cNvPr id="16" name="箭头: 右 15">
            <a:extLst>
              <a:ext uri="{FF2B5EF4-FFF2-40B4-BE49-F238E27FC236}">
                <a16:creationId xmlns:a16="http://schemas.microsoft.com/office/drawing/2014/main" id="{393C7B37-708C-81F4-4677-548B54AECB47}"/>
              </a:ext>
            </a:extLst>
          </p:cNvPr>
          <p:cNvSpPr/>
          <p:nvPr/>
        </p:nvSpPr>
        <p:spPr>
          <a:xfrm>
            <a:off x="6126774" y="3401299"/>
            <a:ext cx="1494846" cy="4293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D703E0CC-184A-9C68-CBD9-0D4CE1CAE8D9}"/>
              </a:ext>
            </a:extLst>
          </p:cNvPr>
          <p:cNvSpPr txBox="1"/>
          <p:nvPr/>
        </p:nvSpPr>
        <p:spPr>
          <a:xfrm>
            <a:off x="4945725" y="4731438"/>
            <a:ext cx="1602426" cy="369332"/>
          </a:xfrm>
          <a:prstGeom prst="rect">
            <a:avLst/>
          </a:prstGeom>
          <a:noFill/>
        </p:spPr>
        <p:txBody>
          <a:bodyPr wrap="none" rtlCol="0">
            <a:spAutoFit/>
          </a:bodyPr>
          <a:lstStyle/>
          <a:p>
            <a:r>
              <a:rPr lang="en-US" altLang="zh-CN" dirty="0"/>
              <a:t>Sliding window</a:t>
            </a:r>
            <a:endParaRPr lang="zh-CN" altLang="en-US" dirty="0"/>
          </a:p>
        </p:txBody>
      </p:sp>
      <p:sp>
        <p:nvSpPr>
          <p:cNvPr id="18" name="文本框 17">
            <a:extLst>
              <a:ext uri="{FF2B5EF4-FFF2-40B4-BE49-F238E27FC236}">
                <a16:creationId xmlns:a16="http://schemas.microsoft.com/office/drawing/2014/main" id="{DAB62D9A-92E8-A6D2-15A6-5ED3CCB2CB6C}"/>
              </a:ext>
            </a:extLst>
          </p:cNvPr>
          <p:cNvSpPr txBox="1"/>
          <p:nvPr/>
        </p:nvSpPr>
        <p:spPr>
          <a:xfrm>
            <a:off x="6149729" y="3093723"/>
            <a:ext cx="1292341" cy="369332"/>
          </a:xfrm>
          <a:prstGeom prst="rect">
            <a:avLst/>
          </a:prstGeom>
          <a:noFill/>
        </p:spPr>
        <p:txBody>
          <a:bodyPr wrap="none" rtlCol="0">
            <a:spAutoFit/>
          </a:bodyPr>
          <a:lstStyle/>
          <a:p>
            <a:r>
              <a:rPr lang="en-US" altLang="zh-CN" dirty="0"/>
              <a:t>2.4% DRAM</a:t>
            </a:r>
            <a:endParaRPr lang="zh-CN" altLang="en-US" dirty="0"/>
          </a:p>
        </p:txBody>
      </p:sp>
      <p:sp>
        <p:nvSpPr>
          <p:cNvPr id="19" name="文本框 18">
            <a:extLst>
              <a:ext uri="{FF2B5EF4-FFF2-40B4-BE49-F238E27FC236}">
                <a16:creationId xmlns:a16="http://schemas.microsoft.com/office/drawing/2014/main" id="{161FB060-E391-D88C-7234-7D07B19BB967}"/>
              </a:ext>
            </a:extLst>
          </p:cNvPr>
          <p:cNvSpPr txBox="1"/>
          <p:nvPr/>
        </p:nvSpPr>
        <p:spPr>
          <a:xfrm>
            <a:off x="7852946" y="3401299"/>
            <a:ext cx="3156313" cy="369332"/>
          </a:xfrm>
          <a:prstGeom prst="rect">
            <a:avLst/>
          </a:prstGeom>
          <a:noFill/>
        </p:spPr>
        <p:txBody>
          <a:bodyPr wrap="none" rtlCol="0">
            <a:spAutoFit/>
          </a:bodyPr>
          <a:lstStyle/>
          <a:p>
            <a:r>
              <a:rPr lang="en-US" altLang="zh-CN" dirty="0"/>
              <a:t>For whole FFN: 24% model_size</a:t>
            </a:r>
            <a:endParaRPr lang="zh-CN" altLang="en-US" dirty="0"/>
          </a:p>
        </p:txBody>
      </p:sp>
    </p:spTree>
    <p:extLst>
      <p:ext uri="{BB962C8B-B14F-4D97-AF65-F5344CB8AC3E}">
        <p14:creationId xmlns:p14="http://schemas.microsoft.com/office/powerpoint/2010/main" val="18102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F190CFE-3812-194A-BFE2-226D8CA2E1F4}"/>
              </a:ext>
            </a:extLst>
          </p:cNvPr>
          <p:cNvSpPr>
            <a:spLocks noGrp="1"/>
          </p:cNvSpPr>
          <p:nvPr>
            <p:ph type="sldNum" sz="quarter" idx="4"/>
          </p:nvPr>
        </p:nvSpPr>
        <p:spPr/>
        <p:txBody>
          <a:bodyPr/>
          <a:lstStyle/>
          <a:p>
            <a:fld id="{32CC1993-4A58-5441-BC2A-C02768F05C35}" type="slidenum">
              <a:rPr kumimoji="1" lang="zh-CN" altLang="en-US" smtClean="0"/>
              <a:t>28</a:t>
            </a:fld>
            <a:endParaRPr kumimoji="1" lang="zh-CN" altLang="en-US" dirty="0"/>
          </a:p>
        </p:txBody>
      </p:sp>
      <p:sp>
        <p:nvSpPr>
          <p:cNvPr id="3" name="内容占位符 2">
            <a:extLst>
              <a:ext uri="{FF2B5EF4-FFF2-40B4-BE49-F238E27FC236}">
                <a16:creationId xmlns:a16="http://schemas.microsoft.com/office/drawing/2014/main" id="{BA559779-D657-FB43-83EE-30E98CA0CE89}"/>
              </a:ext>
            </a:extLst>
          </p:cNvPr>
          <p:cNvSpPr>
            <a:spLocks noGrp="1"/>
          </p:cNvSpPr>
          <p:nvPr>
            <p:ph sz="quarter" idx="10"/>
          </p:nvPr>
        </p:nvSpPr>
        <p:spPr/>
        <p:txBody>
          <a:bodyPr>
            <a:normAutofit/>
          </a:bodyPr>
          <a:lstStyle/>
          <a:p>
            <a:r>
              <a:rPr kumimoji="1" lang="en-US" altLang="zh-CN" dirty="0"/>
              <a:t>Results for OPT 6.7B</a:t>
            </a:r>
          </a:p>
          <a:p>
            <a:pPr lvl="1"/>
            <a:endParaRPr kumimoji="1" lang="en-US" altLang="zh-CN" dirty="0"/>
          </a:p>
          <a:p>
            <a:pPr marL="457200" lvl="1" indent="0">
              <a:buNone/>
            </a:pPr>
            <a:endParaRPr kumimoji="1" lang="en-US" altLang="zh-CN" dirty="0"/>
          </a:p>
          <a:p>
            <a:pPr lvl="1"/>
            <a:r>
              <a:rPr kumimoji="1" lang="en-US" altLang="zh-CN" dirty="0"/>
              <a:t>DRAM</a:t>
            </a:r>
          </a:p>
          <a:p>
            <a:pPr lvl="2"/>
            <a:endParaRPr kumimoji="1" lang="en-US" altLang="zh-CN" dirty="0"/>
          </a:p>
        </p:txBody>
      </p:sp>
      <p:sp>
        <p:nvSpPr>
          <p:cNvPr id="4" name="标题 3">
            <a:extLst>
              <a:ext uri="{FF2B5EF4-FFF2-40B4-BE49-F238E27FC236}">
                <a16:creationId xmlns:a16="http://schemas.microsoft.com/office/drawing/2014/main" id="{E5F0BCF7-A240-E546-93C1-3CF331E3D763}"/>
              </a:ext>
            </a:extLst>
          </p:cNvPr>
          <p:cNvSpPr>
            <a:spLocks noGrp="1"/>
          </p:cNvSpPr>
          <p:nvPr>
            <p:ph type="title"/>
          </p:nvPr>
        </p:nvSpPr>
        <p:spPr/>
        <p:txBody>
          <a:bodyPr/>
          <a:lstStyle/>
          <a:p>
            <a:r>
              <a:rPr lang="en-US" altLang="zh-CN" b="1" dirty="0"/>
              <a:t>Evaluation</a:t>
            </a:r>
            <a:endParaRPr kumimoji="1" lang="zh-CN" altLang="en-US" dirty="0"/>
          </a:p>
        </p:txBody>
      </p:sp>
      <p:sp>
        <p:nvSpPr>
          <p:cNvPr id="5" name="左大括号 4">
            <a:extLst>
              <a:ext uri="{FF2B5EF4-FFF2-40B4-BE49-F238E27FC236}">
                <a16:creationId xmlns:a16="http://schemas.microsoft.com/office/drawing/2014/main" id="{7A04AE83-4610-4CAB-7E75-1D947D3822D0}"/>
              </a:ext>
            </a:extLst>
          </p:cNvPr>
          <p:cNvSpPr/>
          <p:nvPr/>
        </p:nvSpPr>
        <p:spPr>
          <a:xfrm>
            <a:off x="2286000" y="1851057"/>
            <a:ext cx="777240" cy="150112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75E300D8-B48D-194E-51EA-6F45E41C4308}"/>
              </a:ext>
            </a:extLst>
          </p:cNvPr>
          <p:cNvSpPr txBox="1"/>
          <p:nvPr/>
        </p:nvSpPr>
        <p:spPr>
          <a:xfrm>
            <a:off x="3322320" y="1781665"/>
            <a:ext cx="7810500" cy="1631216"/>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Embedding  	– 	3% 			model_size</a:t>
            </a:r>
          </a:p>
          <a:p>
            <a:r>
              <a:rPr lang="en-US" altLang="zh-CN" sz="2000" dirty="0">
                <a:latin typeface="微软雅黑" panose="020B0503020204020204" pitchFamily="34" charset="-122"/>
                <a:ea typeface="微软雅黑" panose="020B0503020204020204" pitchFamily="34" charset="-122"/>
              </a:rPr>
              <a:t>Attention     	– 	32.3% 			model_size</a:t>
            </a:r>
          </a:p>
          <a:p>
            <a:r>
              <a:rPr lang="en-US" altLang="zh-CN" sz="2000" dirty="0">
                <a:latin typeface="微软雅黑" panose="020B0503020204020204" pitchFamily="34" charset="-122"/>
                <a:ea typeface="微软雅黑" panose="020B0503020204020204" pitchFamily="34" charset="-122"/>
              </a:rPr>
              <a:t>Predictor    	– 	1.25% 			model_size</a:t>
            </a:r>
          </a:p>
          <a:p>
            <a:r>
              <a:rPr lang="en-US" altLang="zh-CN" sz="2000" dirty="0">
                <a:latin typeface="微软雅黑" panose="020B0503020204020204" pitchFamily="34" charset="-122"/>
                <a:ea typeface="微软雅黑" panose="020B0503020204020204" pitchFamily="34" charset="-122"/>
              </a:rPr>
              <a:t>FFN		– 	0.24 * 64.2=15.5% 	model_size</a:t>
            </a:r>
          </a:p>
          <a:p>
            <a:r>
              <a:rPr lang="en-US" altLang="zh-CN" sz="2000" dirty="0">
                <a:latin typeface="微软雅黑" panose="020B0503020204020204" pitchFamily="34" charset="-122"/>
                <a:ea typeface="微软雅黑" panose="020B0503020204020204" pitchFamily="34" charset="-122"/>
              </a:rPr>
              <a:t>Sum		– 	52.1%			model_size</a:t>
            </a:r>
            <a:endParaRPr lang="zh-CN" altLang="en-US" sz="2000" dirty="0">
              <a:latin typeface="微软雅黑" panose="020B0503020204020204" pitchFamily="34" charset="-122"/>
              <a:ea typeface="微软雅黑" panose="020B0503020204020204" pitchFamily="34" charset="-122"/>
            </a:endParaRPr>
          </a:p>
        </p:txBody>
      </p:sp>
      <p:pic>
        <p:nvPicPr>
          <p:cNvPr id="7" name="内容占位符 5">
            <a:extLst>
              <a:ext uri="{FF2B5EF4-FFF2-40B4-BE49-F238E27FC236}">
                <a16:creationId xmlns:a16="http://schemas.microsoft.com/office/drawing/2014/main" id="{EFDFDB3E-8A47-2F21-649B-B1375D727308}"/>
              </a:ext>
            </a:extLst>
          </p:cNvPr>
          <p:cNvPicPr>
            <a:picLocks noChangeAspect="1"/>
          </p:cNvPicPr>
          <p:nvPr/>
        </p:nvPicPr>
        <p:blipFill>
          <a:blip r:embed="rId3"/>
          <a:stretch>
            <a:fillRect/>
          </a:stretch>
        </p:blipFill>
        <p:spPr>
          <a:xfrm>
            <a:off x="1180273" y="3803232"/>
            <a:ext cx="9548687" cy="2453853"/>
          </a:xfrm>
          <a:prstGeom prst="rect">
            <a:avLst/>
          </a:prstGeom>
        </p:spPr>
      </p:pic>
    </p:spTree>
    <p:extLst>
      <p:ext uri="{BB962C8B-B14F-4D97-AF65-F5344CB8AC3E}">
        <p14:creationId xmlns:p14="http://schemas.microsoft.com/office/powerpoint/2010/main" val="2706040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F190CFE-3812-194A-BFE2-226D8CA2E1F4}"/>
              </a:ext>
            </a:extLst>
          </p:cNvPr>
          <p:cNvSpPr>
            <a:spLocks noGrp="1"/>
          </p:cNvSpPr>
          <p:nvPr>
            <p:ph type="sldNum" sz="quarter" idx="4"/>
          </p:nvPr>
        </p:nvSpPr>
        <p:spPr/>
        <p:txBody>
          <a:bodyPr/>
          <a:lstStyle/>
          <a:p>
            <a:fld id="{32CC1993-4A58-5441-BC2A-C02768F05C35}" type="slidenum">
              <a:rPr kumimoji="1" lang="zh-CN" altLang="en-US" smtClean="0"/>
              <a:t>29</a:t>
            </a:fld>
            <a:endParaRPr kumimoji="1" lang="zh-CN" altLang="en-US" dirty="0"/>
          </a:p>
        </p:txBody>
      </p:sp>
      <p:sp>
        <p:nvSpPr>
          <p:cNvPr id="3" name="内容占位符 2">
            <a:extLst>
              <a:ext uri="{FF2B5EF4-FFF2-40B4-BE49-F238E27FC236}">
                <a16:creationId xmlns:a16="http://schemas.microsoft.com/office/drawing/2014/main" id="{BA559779-D657-FB43-83EE-30E98CA0CE89}"/>
              </a:ext>
            </a:extLst>
          </p:cNvPr>
          <p:cNvSpPr>
            <a:spLocks noGrp="1"/>
          </p:cNvSpPr>
          <p:nvPr>
            <p:ph sz="quarter" idx="10"/>
          </p:nvPr>
        </p:nvSpPr>
        <p:spPr/>
        <p:txBody>
          <a:bodyPr>
            <a:normAutofit/>
          </a:bodyPr>
          <a:lstStyle/>
          <a:p>
            <a:r>
              <a:rPr kumimoji="1" lang="en-US" altLang="zh-CN" dirty="0"/>
              <a:t>Results for Falcon 7B</a:t>
            </a:r>
          </a:p>
          <a:p>
            <a:pPr lvl="1"/>
            <a:r>
              <a:rPr kumimoji="1" lang="en-US" altLang="zh-CN" dirty="0"/>
              <a:t>Predictors: 28 layer r=256, 4 layer r=1152</a:t>
            </a:r>
          </a:p>
          <a:p>
            <a:pPr lvl="1"/>
            <a:endParaRPr kumimoji="1" lang="en-US" altLang="zh-CN" dirty="0"/>
          </a:p>
          <a:p>
            <a:pPr lvl="1"/>
            <a:endParaRPr kumimoji="1" lang="en-US" altLang="zh-CN" dirty="0"/>
          </a:p>
          <a:p>
            <a:pPr lvl="1"/>
            <a:endParaRPr kumimoji="1" lang="en-US" altLang="zh-CN" dirty="0"/>
          </a:p>
          <a:p>
            <a:pPr lvl="1"/>
            <a:endParaRPr kumimoji="1" lang="en-US" altLang="zh-CN" dirty="0"/>
          </a:p>
          <a:p>
            <a:pPr lvl="1"/>
            <a:endParaRPr kumimoji="1" lang="en-US" altLang="zh-CN" dirty="0"/>
          </a:p>
          <a:p>
            <a:pPr lvl="1"/>
            <a:r>
              <a:rPr kumimoji="1" lang="en-US" altLang="zh-CN" dirty="0"/>
              <a:t>DRAM</a:t>
            </a:r>
          </a:p>
          <a:p>
            <a:pPr marL="457200" lvl="1" indent="0">
              <a:buNone/>
            </a:pPr>
            <a:endParaRPr kumimoji="1" lang="en-US" altLang="zh-CN" dirty="0"/>
          </a:p>
          <a:p>
            <a:pPr marL="457200" lvl="1" indent="0">
              <a:buNone/>
            </a:pPr>
            <a:endParaRPr kumimoji="1" lang="en-US" altLang="zh-CN" dirty="0"/>
          </a:p>
        </p:txBody>
      </p:sp>
      <p:sp>
        <p:nvSpPr>
          <p:cNvPr id="4" name="标题 3">
            <a:extLst>
              <a:ext uri="{FF2B5EF4-FFF2-40B4-BE49-F238E27FC236}">
                <a16:creationId xmlns:a16="http://schemas.microsoft.com/office/drawing/2014/main" id="{E5F0BCF7-A240-E546-93C1-3CF331E3D763}"/>
              </a:ext>
            </a:extLst>
          </p:cNvPr>
          <p:cNvSpPr>
            <a:spLocks noGrp="1"/>
          </p:cNvSpPr>
          <p:nvPr>
            <p:ph type="title"/>
          </p:nvPr>
        </p:nvSpPr>
        <p:spPr/>
        <p:txBody>
          <a:bodyPr/>
          <a:lstStyle/>
          <a:p>
            <a:r>
              <a:rPr lang="en-US" altLang="zh-CN" b="1" dirty="0"/>
              <a:t>Evaluation</a:t>
            </a:r>
            <a:endParaRPr kumimoji="1" lang="zh-CN" altLang="en-US" dirty="0"/>
          </a:p>
        </p:txBody>
      </p:sp>
      <p:sp>
        <p:nvSpPr>
          <p:cNvPr id="5" name="文本框 4">
            <a:extLst>
              <a:ext uri="{FF2B5EF4-FFF2-40B4-BE49-F238E27FC236}">
                <a16:creationId xmlns:a16="http://schemas.microsoft.com/office/drawing/2014/main" id="{4C0B7A81-6D51-D6A9-FFAC-9527552DBA32}"/>
              </a:ext>
            </a:extLst>
          </p:cNvPr>
          <p:cNvSpPr txBox="1"/>
          <p:nvPr/>
        </p:nvSpPr>
        <p:spPr>
          <a:xfrm>
            <a:off x="3413760" y="3310616"/>
            <a:ext cx="7810500" cy="1631216"/>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Embedding  	– 	4.2% 			model_size</a:t>
            </a:r>
          </a:p>
          <a:p>
            <a:r>
              <a:rPr lang="en-US" altLang="zh-CN" sz="2000" dirty="0">
                <a:latin typeface="微软雅黑" panose="020B0503020204020204" pitchFamily="34" charset="-122"/>
                <a:ea typeface="微软雅黑" panose="020B0503020204020204" pitchFamily="34" charset="-122"/>
              </a:rPr>
              <a:t>Attention     	– 	19.4% 			model_size</a:t>
            </a:r>
          </a:p>
          <a:p>
            <a:r>
              <a:rPr lang="en-US" altLang="zh-CN" sz="2000" dirty="0">
                <a:latin typeface="微软雅黑" panose="020B0503020204020204" pitchFamily="34" charset="-122"/>
                <a:ea typeface="微软雅黑" panose="020B0503020204020204" pitchFamily="34" charset="-122"/>
              </a:rPr>
              <a:t>Predictor    	– 	4% 			model_size</a:t>
            </a:r>
          </a:p>
          <a:p>
            <a:r>
              <a:rPr lang="en-US" altLang="zh-CN" sz="2000">
                <a:latin typeface="微软雅黑" panose="020B0503020204020204" pitchFamily="34" charset="-122"/>
                <a:ea typeface="微软雅黑" panose="020B0503020204020204" pitchFamily="34" charset="-122"/>
              </a:rPr>
              <a:t>FFN </a:t>
            </a:r>
            <a:r>
              <a:rPr lang="en-US" altLang="zh-CN" sz="2000" dirty="0">
                <a:latin typeface="微软雅黑" panose="020B0503020204020204" pitchFamily="34" charset="-122"/>
                <a:ea typeface="微软雅黑" panose="020B0503020204020204" pitchFamily="34" charset="-122"/>
              </a:rPr>
              <a:t>		– 	0.33*76.8=25.3% 	model_size</a:t>
            </a:r>
          </a:p>
          <a:p>
            <a:r>
              <a:rPr lang="en-US" altLang="zh-CN" sz="2000" dirty="0">
                <a:latin typeface="微软雅黑" panose="020B0503020204020204" pitchFamily="34" charset="-122"/>
                <a:ea typeface="微软雅黑" panose="020B0503020204020204" pitchFamily="34" charset="-122"/>
              </a:rPr>
              <a:t>Sum		– 	52.93%			model_size</a:t>
            </a:r>
            <a:endParaRPr lang="zh-CN" altLang="en-US" sz="2000" dirty="0">
              <a:latin typeface="微软雅黑" panose="020B0503020204020204" pitchFamily="34" charset="-122"/>
              <a:ea typeface="微软雅黑" panose="020B0503020204020204" pitchFamily="34" charset="-122"/>
            </a:endParaRPr>
          </a:p>
        </p:txBody>
      </p:sp>
      <p:sp>
        <p:nvSpPr>
          <p:cNvPr id="9" name="左大括号 8">
            <a:extLst>
              <a:ext uri="{FF2B5EF4-FFF2-40B4-BE49-F238E27FC236}">
                <a16:creationId xmlns:a16="http://schemas.microsoft.com/office/drawing/2014/main" id="{31DA95B8-DB42-A047-6995-7B7D5244F86A}"/>
              </a:ext>
            </a:extLst>
          </p:cNvPr>
          <p:cNvSpPr/>
          <p:nvPr/>
        </p:nvSpPr>
        <p:spPr>
          <a:xfrm>
            <a:off x="2286000" y="3375660"/>
            <a:ext cx="777240" cy="150112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Tree>
    <p:extLst>
      <p:ext uri="{BB962C8B-B14F-4D97-AF65-F5344CB8AC3E}">
        <p14:creationId xmlns:p14="http://schemas.microsoft.com/office/powerpoint/2010/main" val="100404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Google新AI模型「Gemini」將推出！曝算力比GPT-4強五倍，能打敗OpenAI？ | 動區動趨-最具影響力的區塊鏈新聞媒體">
            <a:extLst>
              <a:ext uri="{FF2B5EF4-FFF2-40B4-BE49-F238E27FC236}">
                <a16:creationId xmlns:a16="http://schemas.microsoft.com/office/drawing/2014/main" id="{BA550672-6059-D6B0-A422-6E87D798B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979" y="1287332"/>
            <a:ext cx="4334933"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5C0386B3-DB98-728F-1F90-B318298713A7}"/>
              </a:ext>
            </a:extLst>
          </p:cNvPr>
          <p:cNvSpPr>
            <a:spLocks noGrp="1"/>
          </p:cNvSpPr>
          <p:nvPr>
            <p:ph type="sldNum" sz="quarter" idx="4"/>
          </p:nvPr>
        </p:nvSpPr>
        <p:spPr/>
        <p:txBody>
          <a:bodyPr/>
          <a:lstStyle/>
          <a:p>
            <a:fld id="{32CC1993-4A58-5441-BC2A-C02768F05C35}" type="slidenum">
              <a:rPr kumimoji="1" lang="zh-CN" altLang="en-US" smtClean="0"/>
              <a:t>3</a:t>
            </a:fld>
            <a:endParaRPr kumimoji="1" lang="zh-CN" altLang="en-US" dirty="0"/>
          </a:p>
        </p:txBody>
      </p:sp>
      <p:sp>
        <p:nvSpPr>
          <p:cNvPr id="4" name="标题 3">
            <a:extLst>
              <a:ext uri="{FF2B5EF4-FFF2-40B4-BE49-F238E27FC236}">
                <a16:creationId xmlns:a16="http://schemas.microsoft.com/office/drawing/2014/main" id="{56FC60BA-7106-1CD5-CAF5-5DDCACC27295}"/>
              </a:ext>
            </a:extLst>
          </p:cNvPr>
          <p:cNvSpPr>
            <a:spLocks noGrp="1"/>
          </p:cNvSpPr>
          <p:nvPr>
            <p:ph type="title"/>
          </p:nvPr>
        </p:nvSpPr>
        <p:spPr/>
        <p:txBody>
          <a:bodyPr/>
          <a:lstStyle/>
          <a:p>
            <a:r>
              <a:rPr lang="en-US" altLang="zh-CN" b="1" dirty="0"/>
              <a:t>Background</a:t>
            </a:r>
            <a:endParaRPr lang="zh-CN" altLang="en-US" b="1" dirty="0"/>
          </a:p>
        </p:txBody>
      </p:sp>
      <p:pic>
        <p:nvPicPr>
          <p:cNvPr id="1026" name="Picture 2" descr="5个方向，测试文心一言和chatGPT的不同- OFweek人工智能网">
            <a:extLst>
              <a:ext uri="{FF2B5EF4-FFF2-40B4-BE49-F238E27FC236}">
                <a16:creationId xmlns:a16="http://schemas.microsoft.com/office/drawing/2014/main" id="{C40301A8-02BC-9F8D-74C9-BFD7890C9595}"/>
              </a:ext>
            </a:extLst>
          </p:cNvPr>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rot="20847271">
            <a:off x="1657631" y="1293888"/>
            <a:ext cx="3637932" cy="242528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7A31D233-FEF7-2860-11D3-E3EA865B63AC}"/>
              </a:ext>
            </a:extLst>
          </p:cNvPr>
          <p:cNvPicPr>
            <a:picLocks noChangeAspect="1"/>
          </p:cNvPicPr>
          <p:nvPr/>
        </p:nvPicPr>
        <p:blipFill>
          <a:blip r:embed="rId5"/>
          <a:stretch>
            <a:fillRect/>
          </a:stretch>
        </p:blipFill>
        <p:spPr>
          <a:xfrm rot="432667">
            <a:off x="1254831" y="2868192"/>
            <a:ext cx="4425916" cy="3292882"/>
          </a:xfrm>
          <a:prstGeom prst="rect">
            <a:avLst/>
          </a:prstGeom>
        </p:spPr>
      </p:pic>
      <p:pic>
        <p:nvPicPr>
          <p:cNvPr id="1030" name="Picture 6" descr="OpenAI推出新模型GPT-4 Turbo 指令可輸入逾300頁內容- 更生新聞網">
            <a:extLst>
              <a:ext uri="{FF2B5EF4-FFF2-40B4-BE49-F238E27FC236}">
                <a16:creationId xmlns:a16="http://schemas.microsoft.com/office/drawing/2014/main" id="{276424D7-A0AE-7FE1-3C9B-25939EDE0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957" y="1876979"/>
            <a:ext cx="3627156" cy="26176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微软向马斯克创办的OpenAI投资10亿美元，追赶亚马逊和谷歌_手机搜狐网">
            <a:extLst>
              <a:ext uri="{FF2B5EF4-FFF2-40B4-BE49-F238E27FC236}">
                <a16:creationId xmlns:a16="http://schemas.microsoft.com/office/drawing/2014/main" id="{E214AC5C-127A-0C03-8EFB-F1DD20A36D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20460">
            <a:off x="3406466" y="3577906"/>
            <a:ext cx="3484646" cy="2467751"/>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D54DBB3C-5CB2-12DB-6C51-739D09C28B7E}"/>
              </a:ext>
            </a:extLst>
          </p:cNvPr>
          <p:cNvPicPr>
            <a:picLocks noChangeAspect="1"/>
          </p:cNvPicPr>
          <p:nvPr/>
        </p:nvPicPr>
        <p:blipFill>
          <a:blip r:embed="rId8"/>
          <a:stretch>
            <a:fillRect/>
          </a:stretch>
        </p:blipFill>
        <p:spPr>
          <a:xfrm rot="1090941">
            <a:off x="6087025" y="3670784"/>
            <a:ext cx="5046827" cy="2086212"/>
          </a:xfrm>
          <a:prstGeom prst="rect">
            <a:avLst/>
          </a:prstGeom>
        </p:spPr>
      </p:pic>
    </p:spTree>
    <p:extLst>
      <p:ext uri="{BB962C8B-B14F-4D97-AF65-F5344CB8AC3E}">
        <p14:creationId xmlns:p14="http://schemas.microsoft.com/office/powerpoint/2010/main" val="308951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27C92D3-500E-4993-EA49-6080DFEAD2C4}"/>
              </a:ext>
            </a:extLst>
          </p:cNvPr>
          <p:cNvSpPr>
            <a:spLocks noGrp="1"/>
          </p:cNvSpPr>
          <p:nvPr>
            <p:ph type="sldNum" sz="quarter" idx="4"/>
          </p:nvPr>
        </p:nvSpPr>
        <p:spPr/>
        <p:txBody>
          <a:bodyPr/>
          <a:lstStyle/>
          <a:p>
            <a:fld id="{32CC1993-4A58-5441-BC2A-C02768F05C35}" type="slidenum">
              <a:rPr kumimoji="1" lang="zh-CN" altLang="en-US" smtClean="0"/>
              <a:t>30</a:t>
            </a:fld>
            <a:endParaRPr kumimoji="1" lang="zh-CN" altLang="en-US" dirty="0"/>
          </a:p>
        </p:txBody>
      </p:sp>
      <p:pic>
        <p:nvPicPr>
          <p:cNvPr id="6" name="内容占位符 5">
            <a:extLst>
              <a:ext uri="{FF2B5EF4-FFF2-40B4-BE49-F238E27FC236}">
                <a16:creationId xmlns:a16="http://schemas.microsoft.com/office/drawing/2014/main" id="{15C20A64-0C86-4EF5-2214-E9C75B9AB5E8}"/>
              </a:ext>
            </a:extLst>
          </p:cNvPr>
          <p:cNvPicPr>
            <a:picLocks noGrp="1" noChangeAspect="1"/>
          </p:cNvPicPr>
          <p:nvPr>
            <p:ph sz="quarter" idx="10"/>
          </p:nvPr>
        </p:nvPicPr>
        <p:blipFill>
          <a:blip r:embed="rId2"/>
          <a:stretch>
            <a:fillRect/>
          </a:stretch>
        </p:blipFill>
        <p:spPr>
          <a:xfrm>
            <a:off x="2878812" y="1436014"/>
            <a:ext cx="6408975" cy="4549534"/>
          </a:xfrm>
        </p:spPr>
      </p:pic>
      <p:sp>
        <p:nvSpPr>
          <p:cNvPr id="4" name="标题 3">
            <a:extLst>
              <a:ext uri="{FF2B5EF4-FFF2-40B4-BE49-F238E27FC236}">
                <a16:creationId xmlns:a16="http://schemas.microsoft.com/office/drawing/2014/main" id="{D172C659-7A5D-4B31-4AC6-323DCC46E85A}"/>
              </a:ext>
            </a:extLst>
          </p:cNvPr>
          <p:cNvSpPr>
            <a:spLocks noGrp="1"/>
          </p:cNvSpPr>
          <p:nvPr>
            <p:ph type="title"/>
          </p:nvPr>
        </p:nvSpPr>
        <p:spPr/>
        <p:txBody>
          <a:bodyPr/>
          <a:lstStyle/>
          <a:p>
            <a:r>
              <a:rPr lang="en-US" altLang="zh-CN" b="1" dirty="0"/>
              <a:t>Evaluation</a:t>
            </a:r>
            <a:endParaRPr lang="zh-CN" altLang="en-US" dirty="0"/>
          </a:p>
        </p:txBody>
      </p:sp>
    </p:spTree>
    <p:extLst>
      <p:ext uri="{BB962C8B-B14F-4D97-AF65-F5344CB8AC3E}">
        <p14:creationId xmlns:p14="http://schemas.microsoft.com/office/powerpoint/2010/main" val="384333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DD5D13-3924-BC54-A349-58CAD6B592F5}"/>
              </a:ext>
            </a:extLst>
          </p:cNvPr>
          <p:cNvSpPr>
            <a:spLocks noGrp="1"/>
          </p:cNvSpPr>
          <p:nvPr>
            <p:ph type="sldNum" sz="quarter" idx="4"/>
          </p:nvPr>
        </p:nvSpPr>
        <p:spPr/>
        <p:txBody>
          <a:bodyPr/>
          <a:lstStyle/>
          <a:p>
            <a:fld id="{32CC1993-4A58-5441-BC2A-C02768F05C35}" type="slidenum">
              <a:rPr kumimoji="1" lang="zh-CN" altLang="en-US" smtClean="0"/>
              <a:t>31</a:t>
            </a:fld>
            <a:endParaRPr kumimoji="1" lang="zh-CN" altLang="en-US" dirty="0"/>
          </a:p>
        </p:txBody>
      </p:sp>
      <p:sp>
        <p:nvSpPr>
          <p:cNvPr id="5" name="内容占位符 4">
            <a:extLst>
              <a:ext uri="{FF2B5EF4-FFF2-40B4-BE49-F238E27FC236}">
                <a16:creationId xmlns:a16="http://schemas.microsoft.com/office/drawing/2014/main" id="{146E3C8C-00F1-B26D-8F31-F1C14C3F0EBE}"/>
              </a:ext>
            </a:extLst>
          </p:cNvPr>
          <p:cNvSpPr>
            <a:spLocks noGrp="1"/>
          </p:cNvSpPr>
          <p:nvPr>
            <p:ph sz="quarter" idx="10"/>
          </p:nvPr>
        </p:nvSpPr>
        <p:spPr/>
        <p:txBody>
          <a:bodyPr/>
          <a:lstStyle/>
          <a:p>
            <a:r>
              <a:rPr lang="en-US" altLang="zh-CN" dirty="0">
                <a:solidFill>
                  <a:srgbClr val="FF0000"/>
                </a:solidFill>
              </a:rPr>
              <a:t>How to inference LLM with limited memory efficiently?</a:t>
            </a:r>
          </a:p>
          <a:p>
            <a:endParaRPr lang="en-US" altLang="zh-CN" dirty="0"/>
          </a:p>
          <a:p>
            <a:r>
              <a:rPr lang="en-US" altLang="zh-CN" dirty="0">
                <a:solidFill>
                  <a:srgbClr val="00B050"/>
                </a:solidFill>
              </a:rPr>
              <a:t>1. Reduce I/O data:</a:t>
            </a:r>
          </a:p>
          <a:p>
            <a:pPr lvl="1"/>
            <a:r>
              <a:rPr lang="en-US" altLang="zh-CN" dirty="0">
                <a:solidFill>
                  <a:srgbClr val="00B050"/>
                </a:solidFill>
              </a:rPr>
              <a:t>Selective strategy</a:t>
            </a:r>
          </a:p>
          <a:p>
            <a:pPr lvl="1"/>
            <a:r>
              <a:rPr lang="en-US" altLang="zh-CN" dirty="0">
                <a:solidFill>
                  <a:srgbClr val="00B050"/>
                </a:solidFill>
              </a:rPr>
              <a:t>Predictor</a:t>
            </a:r>
          </a:p>
          <a:p>
            <a:pPr lvl="1"/>
            <a:r>
              <a:rPr lang="en-US" altLang="zh-CN" dirty="0">
                <a:solidFill>
                  <a:srgbClr val="00B050"/>
                </a:solidFill>
              </a:rPr>
              <a:t>Sliding Window</a:t>
            </a:r>
          </a:p>
          <a:p>
            <a:r>
              <a:rPr lang="en-US" altLang="zh-CN" dirty="0">
                <a:solidFill>
                  <a:srgbClr val="00B050"/>
                </a:solidFill>
              </a:rPr>
              <a:t>2. Optimizing data transfer:</a:t>
            </a:r>
          </a:p>
          <a:p>
            <a:pPr lvl="1"/>
            <a:r>
              <a:rPr lang="en-US" altLang="zh-CN" dirty="0">
                <a:solidFill>
                  <a:srgbClr val="00B050"/>
                </a:solidFill>
              </a:rPr>
              <a:t>Increase chunk size</a:t>
            </a:r>
          </a:p>
          <a:p>
            <a:pPr lvl="1"/>
            <a:endParaRPr lang="en-US" altLang="zh-CN" dirty="0"/>
          </a:p>
          <a:p>
            <a:r>
              <a:rPr lang="en-US" altLang="zh-CN" dirty="0">
                <a:solidFill>
                  <a:srgbClr val="00B0F0"/>
                </a:solidFill>
              </a:rPr>
              <a:t>3. Optimizing data management in DRAM</a:t>
            </a:r>
          </a:p>
          <a:p>
            <a:pPr marL="457200" lvl="1" indent="0">
              <a:buNone/>
            </a:pPr>
            <a:endParaRPr lang="en-US" altLang="zh-CN" dirty="0"/>
          </a:p>
          <a:p>
            <a:endParaRPr lang="zh-CN" altLang="en-US" dirty="0"/>
          </a:p>
        </p:txBody>
      </p:sp>
      <p:sp>
        <p:nvSpPr>
          <p:cNvPr id="4" name="标题 3">
            <a:extLst>
              <a:ext uri="{FF2B5EF4-FFF2-40B4-BE49-F238E27FC236}">
                <a16:creationId xmlns:a16="http://schemas.microsoft.com/office/drawing/2014/main" id="{B3C5E30F-B5AC-29A9-B3DF-4F172642D6B2}"/>
              </a:ext>
            </a:extLst>
          </p:cNvPr>
          <p:cNvSpPr>
            <a:spLocks noGrp="1"/>
          </p:cNvSpPr>
          <p:nvPr>
            <p:ph type="title"/>
          </p:nvPr>
        </p:nvSpPr>
        <p:spPr/>
        <p:txBody>
          <a:bodyPr/>
          <a:lstStyle/>
          <a:p>
            <a:r>
              <a:rPr lang="en-US" altLang="zh-CN" b="1" dirty="0"/>
              <a:t>Summary</a:t>
            </a:r>
            <a:endParaRPr lang="zh-CN" altLang="en-US" b="1" dirty="0"/>
          </a:p>
        </p:txBody>
      </p:sp>
      <p:sp>
        <p:nvSpPr>
          <p:cNvPr id="3" name="右大括号 2">
            <a:extLst>
              <a:ext uri="{FF2B5EF4-FFF2-40B4-BE49-F238E27FC236}">
                <a16:creationId xmlns:a16="http://schemas.microsoft.com/office/drawing/2014/main" id="{4BAFBD61-7944-E1D9-EF2D-D504DC72C855}"/>
              </a:ext>
            </a:extLst>
          </p:cNvPr>
          <p:cNvSpPr/>
          <p:nvPr/>
        </p:nvSpPr>
        <p:spPr>
          <a:xfrm>
            <a:off x="8204433" y="2367792"/>
            <a:ext cx="796954" cy="212241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5630FF01-7919-43D1-DB5D-35410632F7B6}"/>
              </a:ext>
            </a:extLst>
          </p:cNvPr>
          <p:cNvSpPr txBox="1"/>
          <p:nvPr/>
        </p:nvSpPr>
        <p:spPr>
          <a:xfrm>
            <a:off x="9653007" y="3182777"/>
            <a:ext cx="726481"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I/O</a:t>
            </a:r>
            <a:endParaRPr lang="zh-CN" altLang="en-US" sz="2600" b="1" dirty="0">
              <a:latin typeface="微软雅黑" panose="020B0503020204020204" pitchFamily="34" charset="-122"/>
              <a:ea typeface="微软雅黑" panose="020B0503020204020204" pitchFamily="34" charset="-122"/>
            </a:endParaRPr>
          </a:p>
        </p:txBody>
      </p:sp>
      <p:sp>
        <p:nvSpPr>
          <p:cNvPr id="7" name="箭头: 上 6">
            <a:extLst>
              <a:ext uri="{FF2B5EF4-FFF2-40B4-BE49-F238E27FC236}">
                <a16:creationId xmlns:a16="http://schemas.microsoft.com/office/drawing/2014/main" id="{F2E423E0-19B3-5FEA-8FC8-2AEB6D19972A}"/>
              </a:ext>
            </a:extLst>
          </p:cNvPr>
          <p:cNvSpPr/>
          <p:nvPr/>
        </p:nvSpPr>
        <p:spPr>
          <a:xfrm>
            <a:off x="10761648" y="3140422"/>
            <a:ext cx="333596" cy="534798"/>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大括号 7">
            <a:extLst>
              <a:ext uri="{FF2B5EF4-FFF2-40B4-BE49-F238E27FC236}">
                <a16:creationId xmlns:a16="http://schemas.microsoft.com/office/drawing/2014/main" id="{DF07FD0C-DCAB-A9E6-0D55-B992E7847DAE}"/>
              </a:ext>
            </a:extLst>
          </p:cNvPr>
          <p:cNvSpPr/>
          <p:nvPr/>
        </p:nvSpPr>
        <p:spPr>
          <a:xfrm>
            <a:off x="8204433" y="5050172"/>
            <a:ext cx="796954" cy="51739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19256B4D-4045-D7C6-14C4-562F48F2EE0B}"/>
              </a:ext>
            </a:extLst>
          </p:cNvPr>
          <p:cNvSpPr txBox="1"/>
          <p:nvPr/>
        </p:nvSpPr>
        <p:spPr>
          <a:xfrm>
            <a:off x="9378894" y="5020228"/>
            <a:ext cx="1274708" cy="492443"/>
          </a:xfrm>
          <a:prstGeom prst="rect">
            <a:avLst/>
          </a:prstGeom>
          <a:noFill/>
        </p:spPr>
        <p:txBody>
          <a:bodyPr wrap="none" rtlCol="0">
            <a:spAutoFit/>
          </a:bodyPr>
          <a:lstStyle/>
          <a:p>
            <a:r>
              <a:rPr lang="en-US" altLang="zh-CN" sz="2600" b="1" dirty="0">
                <a:latin typeface="微软雅黑" panose="020B0503020204020204" pitchFamily="34" charset="-122"/>
                <a:ea typeface="微软雅黑" panose="020B0503020204020204" pitchFamily="34" charset="-122"/>
              </a:rPr>
              <a:t>DRAM</a:t>
            </a:r>
            <a:endParaRPr lang="zh-CN" altLang="en-US" sz="2600" b="1" dirty="0">
              <a:latin typeface="微软雅黑" panose="020B0503020204020204" pitchFamily="34" charset="-122"/>
              <a:ea typeface="微软雅黑" panose="020B0503020204020204" pitchFamily="34" charset="-122"/>
            </a:endParaRPr>
          </a:p>
        </p:txBody>
      </p:sp>
      <p:sp>
        <p:nvSpPr>
          <p:cNvPr id="10" name="箭头: 上 9">
            <a:extLst>
              <a:ext uri="{FF2B5EF4-FFF2-40B4-BE49-F238E27FC236}">
                <a16:creationId xmlns:a16="http://schemas.microsoft.com/office/drawing/2014/main" id="{FFBC442C-6FF6-1B13-FAD2-600EAC5BC901}"/>
              </a:ext>
            </a:extLst>
          </p:cNvPr>
          <p:cNvSpPr/>
          <p:nvPr/>
        </p:nvSpPr>
        <p:spPr>
          <a:xfrm>
            <a:off x="10761648" y="4972628"/>
            <a:ext cx="333596" cy="534798"/>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8807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6754E9F-3E63-9A7C-14ED-DF8574CAD1DB}"/>
              </a:ext>
            </a:extLst>
          </p:cNvPr>
          <p:cNvSpPr>
            <a:spLocks noGrp="1"/>
          </p:cNvSpPr>
          <p:nvPr>
            <p:ph type="sldNum" sz="quarter" idx="4"/>
          </p:nvPr>
        </p:nvSpPr>
        <p:spPr/>
        <p:txBody>
          <a:bodyPr/>
          <a:lstStyle/>
          <a:p>
            <a:fld id="{32CC1993-4A58-5441-BC2A-C02768F05C35}" type="slidenum">
              <a:rPr kumimoji="1" lang="zh-CN" altLang="en-US" smtClean="0"/>
              <a:t>32</a:t>
            </a:fld>
            <a:endParaRPr kumimoji="1" lang="zh-CN" altLang="en-US" dirty="0"/>
          </a:p>
        </p:txBody>
      </p:sp>
      <p:sp>
        <p:nvSpPr>
          <p:cNvPr id="4" name="标题 3">
            <a:extLst>
              <a:ext uri="{FF2B5EF4-FFF2-40B4-BE49-F238E27FC236}">
                <a16:creationId xmlns:a16="http://schemas.microsoft.com/office/drawing/2014/main" id="{81369894-5C8B-BE3A-ECE5-61D9634BD8E4}"/>
              </a:ext>
            </a:extLst>
          </p:cNvPr>
          <p:cNvSpPr>
            <a:spLocks noGrp="1"/>
          </p:cNvSpPr>
          <p:nvPr>
            <p:ph type="title"/>
          </p:nvPr>
        </p:nvSpPr>
        <p:spPr/>
        <p:txBody>
          <a:bodyPr/>
          <a:lstStyle/>
          <a:p>
            <a:r>
              <a:rPr lang="en-US" altLang="zh-CN" b="1" dirty="0"/>
              <a:t>Thinking</a:t>
            </a:r>
            <a:endParaRPr lang="zh-CN" altLang="en-US" b="1" dirty="0"/>
          </a:p>
        </p:txBody>
      </p:sp>
      <p:sp>
        <p:nvSpPr>
          <p:cNvPr id="9" name="内容占位符 4">
            <a:extLst>
              <a:ext uri="{FF2B5EF4-FFF2-40B4-BE49-F238E27FC236}">
                <a16:creationId xmlns:a16="http://schemas.microsoft.com/office/drawing/2014/main" id="{E2B708A6-AC2C-50A7-3D15-13AE43841492}"/>
              </a:ext>
            </a:extLst>
          </p:cNvPr>
          <p:cNvSpPr>
            <a:spLocks noGrp="1"/>
          </p:cNvSpPr>
          <p:nvPr>
            <p:ph sz="quarter" idx="10"/>
          </p:nvPr>
        </p:nvSpPr>
        <p:spPr>
          <a:xfrm>
            <a:off x="355600" y="1165225"/>
            <a:ext cx="11455400" cy="5091113"/>
          </a:xfrm>
        </p:spPr>
        <p:txBody>
          <a:bodyPr>
            <a:normAutofit/>
          </a:bodyPr>
          <a:lstStyle/>
          <a:p>
            <a:r>
              <a:rPr lang="en-US" altLang="zh-CN" dirty="0"/>
              <a:t>Similarity</a:t>
            </a:r>
            <a:r>
              <a:rPr lang="zh-CN" altLang="en-US" dirty="0"/>
              <a:t>：</a:t>
            </a:r>
            <a:endParaRPr lang="en-US" altLang="zh-CN" dirty="0"/>
          </a:p>
          <a:p>
            <a:pPr lvl="1"/>
            <a:r>
              <a:rPr lang="en-US" altLang="zh-CN" dirty="0"/>
              <a:t>Both in resource-constrained environment under the SoC architechture.</a:t>
            </a:r>
          </a:p>
          <a:p>
            <a:pPr lvl="1"/>
            <a:r>
              <a:rPr lang="en-US" altLang="zh-CN" dirty="0"/>
              <a:t>Emulate this approach by storing parts of the model in disk storage and selectively loading params from a memory perspective.</a:t>
            </a:r>
          </a:p>
          <a:p>
            <a:r>
              <a:rPr lang="en-US" altLang="zh-CN" dirty="0"/>
              <a:t>Difference</a:t>
            </a:r>
            <a:r>
              <a:rPr lang="zh-CN" altLang="en-US" dirty="0"/>
              <a:t>：</a:t>
            </a:r>
            <a:endParaRPr lang="en-US" altLang="zh-CN" dirty="0"/>
          </a:p>
          <a:p>
            <a:pPr lvl="1"/>
            <a:r>
              <a:rPr lang="en-US" altLang="zh-CN" dirty="0"/>
              <a:t>Not having made some designs in terms of computational costs</a:t>
            </a:r>
          </a:p>
          <a:p>
            <a:r>
              <a:rPr lang="en-US" altLang="zh-CN" dirty="0"/>
              <a:t>Insights:</a:t>
            </a:r>
          </a:p>
          <a:p>
            <a:pPr lvl="1"/>
            <a:r>
              <a:rPr lang="en-US" altLang="zh-CN" dirty="0"/>
              <a:t>Thinking into account hardware characteristic(reading larger blocks for higher efficiency), artificially concatenate some parameters from a model perspective and change their storage method.</a:t>
            </a:r>
          </a:p>
          <a:p>
            <a:endParaRPr lang="zh-CN" altLang="en-US" dirty="0"/>
          </a:p>
        </p:txBody>
      </p:sp>
    </p:spTree>
    <p:extLst>
      <p:ext uri="{BB962C8B-B14F-4D97-AF65-F5344CB8AC3E}">
        <p14:creationId xmlns:p14="http://schemas.microsoft.com/office/powerpoint/2010/main" val="329167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855" y="2177292"/>
            <a:ext cx="12192000" cy="15010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Title 1"/>
          <p:cNvSpPr>
            <a:spLocks noGrp="1"/>
          </p:cNvSpPr>
          <p:nvPr>
            <p:ph type="ctrTitle"/>
          </p:nvPr>
        </p:nvSpPr>
        <p:spPr>
          <a:xfrm>
            <a:off x="325464" y="2000474"/>
            <a:ext cx="11326749" cy="1510380"/>
          </a:xfrm>
        </p:spPr>
        <p:txBody>
          <a:bodyPr>
            <a:normAutofit/>
          </a:bodyPr>
          <a:lstStyle/>
          <a:p>
            <a:r>
              <a:rPr lang="zh-CN" altLang="en-US" sz="6600" b="1" dirty="0">
                <a:latin typeface="微软雅黑" panose="020B0503020204020204" pitchFamily="34" charset="-122"/>
                <a:ea typeface="微软雅黑" panose="020B0503020204020204" pitchFamily="34" charset="-122"/>
              </a:rPr>
              <a:t> </a:t>
            </a:r>
            <a:r>
              <a:rPr lang="en-US" altLang="zh-CN" sz="6600" b="1" dirty="0">
                <a:latin typeface="微软雅黑" panose="020B0503020204020204" pitchFamily="34" charset="-122"/>
                <a:ea typeface="微软雅黑" panose="020B0503020204020204" pitchFamily="34" charset="-122"/>
              </a:rPr>
              <a:t>Q&amp;A</a:t>
            </a:r>
            <a:endParaRPr lang="en-US" sz="6600" b="1">
              <a:latin typeface="微软雅黑" panose="020B0503020204020204" pitchFamily="34" charset="-122"/>
              <a:ea typeface="微软雅黑" panose="020B0503020204020204" pitchFamily="34" charset="-122"/>
            </a:endParaRPr>
          </a:p>
        </p:txBody>
      </p:sp>
      <p:pic>
        <p:nvPicPr>
          <p:cNvPr id="1026" name="Picture 2" descr="Southeast University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37" y="147830"/>
            <a:ext cx="965206" cy="95813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
          </p:nvPr>
        </p:nvSpPr>
        <p:spPr>
          <a:xfrm>
            <a:off x="1910153" y="4405362"/>
            <a:ext cx="8371694" cy="707886"/>
          </a:xfrm>
        </p:spPr>
        <p:txBody>
          <a:bodyPr>
            <a:normAutofit/>
          </a:bodyPr>
          <a:lstStyle/>
          <a:p>
            <a:r>
              <a:rPr 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2024</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28</a:t>
            </a:r>
            <a:r>
              <a:rPr lang="zh-CN" altLang="en-US" b="1" dirty="0">
                <a:latin typeface="微软雅黑" panose="020B0503020204020204" pitchFamily="34" charset="-122"/>
                <a:ea typeface="微软雅黑" panose="020B0503020204020204" pitchFamily="34" charset="-122"/>
              </a:rPr>
              <a:t>日</a:t>
            </a:r>
            <a:endParaRPr lang="en-US" baseline="30000" dirty="0">
              <a:latin typeface="微软雅黑" panose="020B0503020204020204" pitchFamily="34" charset="-122"/>
              <a:ea typeface="微软雅黑" panose="020B0503020204020204" pitchFamily="34" charset="-122"/>
            </a:endParaRPr>
          </a:p>
        </p:txBody>
      </p:sp>
      <p:sp>
        <p:nvSpPr>
          <p:cNvPr id="9" name="Rectangle 10"/>
          <p:cNvSpPr/>
          <p:nvPr/>
        </p:nvSpPr>
        <p:spPr>
          <a:xfrm>
            <a:off x="2385054" y="5001353"/>
            <a:ext cx="7421892" cy="1198880"/>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王易涛</a:t>
            </a:r>
            <a:endParaRPr lang="en-US" altLang="zh-CN" sz="2400" b="1" dirty="0">
              <a:latin typeface="微软雅黑" panose="020B0503020204020204" pitchFamily="34" charset="-122"/>
              <a:ea typeface="微软雅黑" panose="020B0503020204020204" pitchFamily="34" charset="-122"/>
            </a:endParaRPr>
          </a:p>
          <a:p>
            <a:pPr algn="ct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东南大学智慧物联网实验室</a:t>
            </a:r>
            <a:endParaRPr lang="en-US" altLang="zh-CN"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EF70996-C2A1-E08B-5DA6-72C103C64CEF}"/>
              </a:ext>
            </a:extLst>
          </p:cNvPr>
          <p:cNvSpPr>
            <a:spLocks noGrp="1"/>
          </p:cNvSpPr>
          <p:nvPr>
            <p:ph type="sldNum" sz="quarter" idx="4"/>
          </p:nvPr>
        </p:nvSpPr>
        <p:spPr/>
        <p:txBody>
          <a:bodyPr/>
          <a:lstStyle/>
          <a:p>
            <a:fld id="{32CC1993-4A58-5441-BC2A-C02768F05C35}" type="slidenum">
              <a:rPr kumimoji="1" lang="zh-CN" altLang="en-US" smtClean="0"/>
              <a:t>4</a:t>
            </a:fld>
            <a:endParaRPr kumimoji="1" lang="zh-CN" altLang="en-US" dirty="0"/>
          </a:p>
        </p:txBody>
      </p:sp>
      <p:sp>
        <p:nvSpPr>
          <p:cNvPr id="4" name="标题 3">
            <a:extLst>
              <a:ext uri="{FF2B5EF4-FFF2-40B4-BE49-F238E27FC236}">
                <a16:creationId xmlns:a16="http://schemas.microsoft.com/office/drawing/2014/main" id="{5AA81C4C-75A2-17A0-0380-78A51985A7D8}"/>
              </a:ext>
            </a:extLst>
          </p:cNvPr>
          <p:cNvSpPr>
            <a:spLocks noGrp="1"/>
          </p:cNvSpPr>
          <p:nvPr>
            <p:ph type="title"/>
          </p:nvPr>
        </p:nvSpPr>
        <p:spPr/>
        <p:txBody>
          <a:bodyPr/>
          <a:lstStyle/>
          <a:p>
            <a:r>
              <a:rPr lang="en-US" altLang="zh-CN" b="1" dirty="0"/>
              <a:t>Background</a:t>
            </a:r>
            <a:endParaRPr lang="zh-CN" altLang="en-US" dirty="0"/>
          </a:p>
        </p:txBody>
      </p:sp>
      <p:pic>
        <p:nvPicPr>
          <p:cNvPr id="2050" name="Picture 2" descr="雷军宣布：小米将全面拥抱AI大模型_手机中国">
            <a:extLst>
              <a:ext uri="{FF2B5EF4-FFF2-40B4-BE49-F238E27FC236}">
                <a16:creationId xmlns:a16="http://schemas.microsoft.com/office/drawing/2014/main" id="{79DB772F-1390-6428-ED55-FCD0C4C79C10}"/>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6096000" y="2227610"/>
            <a:ext cx="4576723" cy="24027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联发科与vivo达成深度AI合作，智能大模型登陆手机端侧-科技前沿-媒体界">
            <a:extLst>
              <a:ext uri="{FF2B5EF4-FFF2-40B4-BE49-F238E27FC236}">
                <a16:creationId xmlns:a16="http://schemas.microsoft.com/office/drawing/2014/main" id="{0804275A-C8C8-69EF-B66B-8F6BC21C0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77" y="1307249"/>
            <a:ext cx="3389008" cy="450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11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32312C1-966D-F31E-C1E3-D43133FC04D2}"/>
              </a:ext>
            </a:extLst>
          </p:cNvPr>
          <p:cNvSpPr>
            <a:spLocks noGrp="1"/>
          </p:cNvSpPr>
          <p:nvPr>
            <p:ph type="sldNum" sz="quarter" idx="4"/>
          </p:nvPr>
        </p:nvSpPr>
        <p:spPr/>
        <p:txBody>
          <a:bodyPr/>
          <a:lstStyle/>
          <a:p>
            <a:fld id="{32CC1993-4A58-5441-BC2A-C02768F05C35}" type="slidenum">
              <a:rPr kumimoji="1" lang="zh-CN" altLang="en-US" smtClean="0"/>
              <a:t>5</a:t>
            </a:fld>
            <a:endParaRPr kumimoji="1" lang="zh-CN" altLang="en-US" dirty="0"/>
          </a:p>
        </p:txBody>
      </p:sp>
      <p:sp>
        <p:nvSpPr>
          <p:cNvPr id="4" name="标题 3">
            <a:extLst>
              <a:ext uri="{FF2B5EF4-FFF2-40B4-BE49-F238E27FC236}">
                <a16:creationId xmlns:a16="http://schemas.microsoft.com/office/drawing/2014/main" id="{D034329A-060E-01FE-9F27-92EFCFB428FF}"/>
              </a:ext>
            </a:extLst>
          </p:cNvPr>
          <p:cNvSpPr>
            <a:spLocks noGrp="1"/>
          </p:cNvSpPr>
          <p:nvPr>
            <p:ph type="title"/>
          </p:nvPr>
        </p:nvSpPr>
        <p:spPr/>
        <p:txBody>
          <a:bodyPr/>
          <a:lstStyle/>
          <a:p>
            <a:r>
              <a:rPr lang="en-US" altLang="zh-CN" b="1" dirty="0"/>
              <a:t>Background</a:t>
            </a:r>
            <a:endParaRPr lang="zh-CN" altLang="en-US" dirty="0"/>
          </a:p>
        </p:txBody>
      </p:sp>
      <p:pic>
        <p:nvPicPr>
          <p:cNvPr id="6" name="图片 5">
            <a:extLst>
              <a:ext uri="{FF2B5EF4-FFF2-40B4-BE49-F238E27FC236}">
                <a16:creationId xmlns:a16="http://schemas.microsoft.com/office/drawing/2014/main" id="{7B31E2C6-3D3B-EFB4-6F42-A929225E1363}"/>
              </a:ext>
            </a:extLst>
          </p:cNvPr>
          <p:cNvPicPr>
            <a:picLocks noChangeAspect="1"/>
          </p:cNvPicPr>
          <p:nvPr/>
        </p:nvPicPr>
        <p:blipFill>
          <a:blip r:embed="rId3"/>
          <a:stretch>
            <a:fillRect/>
          </a:stretch>
        </p:blipFill>
        <p:spPr>
          <a:xfrm>
            <a:off x="355600" y="3604817"/>
            <a:ext cx="8275782" cy="2665756"/>
          </a:xfrm>
          <a:prstGeom prst="rect">
            <a:avLst/>
          </a:prstGeom>
        </p:spPr>
      </p:pic>
      <p:pic>
        <p:nvPicPr>
          <p:cNvPr id="7" name="图片 6">
            <a:extLst>
              <a:ext uri="{FF2B5EF4-FFF2-40B4-BE49-F238E27FC236}">
                <a16:creationId xmlns:a16="http://schemas.microsoft.com/office/drawing/2014/main" id="{3B3ED1A1-4519-72A8-009E-B7859FBF6513}"/>
              </a:ext>
            </a:extLst>
          </p:cNvPr>
          <p:cNvPicPr>
            <a:picLocks noChangeAspect="1"/>
          </p:cNvPicPr>
          <p:nvPr/>
        </p:nvPicPr>
        <p:blipFill>
          <a:blip r:embed="rId4"/>
          <a:stretch>
            <a:fillRect/>
          </a:stretch>
        </p:blipFill>
        <p:spPr>
          <a:xfrm>
            <a:off x="3121891" y="989052"/>
            <a:ext cx="2743200" cy="2554448"/>
          </a:xfrm>
          <a:prstGeom prst="rect">
            <a:avLst/>
          </a:prstGeom>
        </p:spPr>
      </p:pic>
      <p:pic>
        <p:nvPicPr>
          <p:cNvPr id="1026" name="Picture 2" descr="华为荣耀品牌LOGO为什么更换？除了品牌独立，还有什么特殊意义吗 ...">
            <a:extLst>
              <a:ext uri="{FF2B5EF4-FFF2-40B4-BE49-F238E27FC236}">
                <a16:creationId xmlns:a16="http://schemas.microsoft.com/office/drawing/2014/main" id="{3B12CB24-C302-4945-AA3E-CB1374E24CB3}"/>
              </a:ext>
            </a:extLst>
          </p:cNvPr>
          <p:cNvPicPr>
            <a:picLocks noGrp="1" noChangeAspect="1" noChangeArrowheads="1"/>
          </p:cNvPicPr>
          <p:nvPr>
            <p:ph sz="quarter" idx="10"/>
          </p:nvPr>
        </p:nvPicPr>
        <p:blipFill>
          <a:blip r:embed="rId5">
            <a:extLst>
              <a:ext uri="{28A0092B-C50C-407E-A947-70E740481C1C}">
                <a14:useLocalDpi xmlns:a14="http://schemas.microsoft.com/office/drawing/2010/main" val="0"/>
              </a:ext>
            </a:extLst>
          </a:blip>
          <a:srcRect/>
          <a:stretch>
            <a:fillRect/>
          </a:stretch>
        </p:blipFill>
        <p:spPr bwMode="auto">
          <a:xfrm>
            <a:off x="8128000" y="3820118"/>
            <a:ext cx="406400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99B374A9-9E72-0A4F-85D6-B7AF4DA8E4A9}"/>
              </a:ext>
            </a:extLst>
          </p:cNvPr>
          <p:cNvPicPr>
            <a:picLocks noChangeAspect="1"/>
          </p:cNvPicPr>
          <p:nvPr/>
        </p:nvPicPr>
        <p:blipFill>
          <a:blip r:embed="rId6"/>
          <a:stretch>
            <a:fillRect/>
          </a:stretch>
        </p:blipFill>
        <p:spPr>
          <a:xfrm>
            <a:off x="8128000" y="1427772"/>
            <a:ext cx="3549650" cy="1447341"/>
          </a:xfrm>
          <a:prstGeom prst="rect">
            <a:avLst/>
          </a:prstGeom>
        </p:spPr>
      </p:pic>
    </p:spTree>
    <p:extLst>
      <p:ext uri="{BB962C8B-B14F-4D97-AF65-F5344CB8AC3E}">
        <p14:creationId xmlns:p14="http://schemas.microsoft.com/office/powerpoint/2010/main" val="202209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325F8F9-37F5-ABE9-AD91-8FC756229AA4}"/>
              </a:ext>
            </a:extLst>
          </p:cNvPr>
          <p:cNvSpPr>
            <a:spLocks noGrp="1"/>
          </p:cNvSpPr>
          <p:nvPr>
            <p:ph type="sldNum" sz="quarter" idx="4"/>
          </p:nvPr>
        </p:nvSpPr>
        <p:spPr/>
        <p:txBody>
          <a:bodyPr/>
          <a:lstStyle/>
          <a:p>
            <a:fld id="{32CC1993-4A58-5441-BC2A-C02768F05C35}" type="slidenum">
              <a:rPr kumimoji="1" lang="zh-CN" altLang="en-US" smtClean="0"/>
              <a:t>6</a:t>
            </a:fld>
            <a:endParaRPr kumimoji="1" lang="zh-CN" altLang="en-US" dirty="0"/>
          </a:p>
        </p:txBody>
      </p:sp>
      <p:sp>
        <p:nvSpPr>
          <p:cNvPr id="3" name="内容占位符 2">
            <a:extLst>
              <a:ext uri="{FF2B5EF4-FFF2-40B4-BE49-F238E27FC236}">
                <a16:creationId xmlns:a16="http://schemas.microsoft.com/office/drawing/2014/main" id="{5B49B935-9DCA-9CDB-D96A-02B1A2E35BB1}"/>
              </a:ext>
            </a:extLst>
          </p:cNvPr>
          <p:cNvSpPr>
            <a:spLocks noGrp="1"/>
          </p:cNvSpPr>
          <p:nvPr>
            <p:ph sz="quarter" idx="10"/>
          </p:nvPr>
        </p:nvSpPr>
        <p:spPr/>
        <p:txBody>
          <a:bodyPr/>
          <a:lstStyle/>
          <a:p>
            <a:endParaRPr lang="en-US" altLang="zh-CN" dirty="0"/>
          </a:p>
          <a:p>
            <a:endParaRPr lang="zh-CN" altLang="en-US" dirty="0"/>
          </a:p>
        </p:txBody>
      </p:sp>
      <p:sp>
        <p:nvSpPr>
          <p:cNvPr id="4" name="标题 3">
            <a:extLst>
              <a:ext uri="{FF2B5EF4-FFF2-40B4-BE49-F238E27FC236}">
                <a16:creationId xmlns:a16="http://schemas.microsoft.com/office/drawing/2014/main" id="{7B703C44-3576-49E6-89E5-FD36FC9692D5}"/>
              </a:ext>
            </a:extLst>
          </p:cNvPr>
          <p:cNvSpPr>
            <a:spLocks noGrp="1"/>
          </p:cNvSpPr>
          <p:nvPr>
            <p:ph type="title"/>
          </p:nvPr>
        </p:nvSpPr>
        <p:spPr/>
        <p:txBody>
          <a:bodyPr/>
          <a:lstStyle/>
          <a:p>
            <a:r>
              <a:rPr lang="en-US" altLang="zh-CN" b="1" dirty="0"/>
              <a:t>Problem</a:t>
            </a:r>
            <a:endParaRPr lang="zh-CN" altLang="en-US" dirty="0"/>
          </a:p>
        </p:txBody>
      </p:sp>
      <p:sp>
        <p:nvSpPr>
          <p:cNvPr id="11" name="内容占位符 2">
            <a:extLst>
              <a:ext uri="{FF2B5EF4-FFF2-40B4-BE49-F238E27FC236}">
                <a16:creationId xmlns:a16="http://schemas.microsoft.com/office/drawing/2014/main" id="{07D0C57D-2774-974A-91F5-6C8106B2129D}"/>
              </a:ext>
            </a:extLst>
          </p:cNvPr>
          <p:cNvSpPr txBox="1">
            <a:spLocks/>
          </p:cNvSpPr>
          <p:nvPr/>
        </p:nvSpPr>
        <p:spPr>
          <a:xfrm>
            <a:off x="508000" y="1317173"/>
            <a:ext cx="11455400" cy="509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b="1"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微软雅黑" panose="020B0503020204020204" pitchFamily="34" charset="-122"/>
                <a:ea typeface="微软雅黑" panose="020B0503020204020204" pitchFamily="34" charset="-122"/>
                <a:cs typeface="Alibaba PuHuiTi" pitchFamily="18"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ltLang="zh-CN" dirty="0"/>
              <a:t>The current standard approach is to load the entire model into DRAM for inference</a:t>
            </a:r>
            <a:r>
              <a:rPr lang="en-US" altLang="zh-CN" dirty="0"/>
              <a:t>.</a:t>
            </a:r>
            <a:r>
              <a:rPr lang="en" altLang="zh-CN" b="0" i="0" dirty="0">
                <a:solidFill>
                  <a:srgbClr val="0D0D0D"/>
                </a:solidFill>
                <a:effectLst/>
                <a:latin typeface="Söhne"/>
              </a:rPr>
              <a:t> </a:t>
            </a:r>
          </a:p>
          <a:p>
            <a:r>
              <a:rPr lang="en" altLang="zh-CN" dirty="0"/>
              <a:t>However, this severely limits the maximum model size that can be run on edge devices.</a:t>
            </a:r>
          </a:p>
          <a:p>
            <a:r>
              <a:rPr lang="en-US" altLang="zh-CN" dirty="0" err="1"/>
              <a:t>eg</a:t>
            </a:r>
            <a:r>
              <a:rPr lang="en-US" altLang="zh-CN" dirty="0"/>
              <a:t>: 7B model(FP16) needs 14GB+ memory to load params, not to mention KV cache and others.</a:t>
            </a:r>
          </a:p>
          <a:p>
            <a:endParaRPr lang="en-US" altLang="zh-CN" dirty="0"/>
          </a:p>
        </p:txBody>
      </p:sp>
      <p:sp>
        <p:nvSpPr>
          <p:cNvPr id="12" name="矩形 11">
            <a:extLst>
              <a:ext uri="{FF2B5EF4-FFF2-40B4-BE49-F238E27FC236}">
                <a16:creationId xmlns:a16="http://schemas.microsoft.com/office/drawing/2014/main" id="{8C7E2D07-F1B2-FE4A-B10A-ABEDB6D5D17A}"/>
              </a:ext>
            </a:extLst>
          </p:cNvPr>
          <p:cNvSpPr/>
          <p:nvPr/>
        </p:nvSpPr>
        <p:spPr>
          <a:xfrm>
            <a:off x="177800" y="5323113"/>
            <a:ext cx="11836399" cy="74022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solidFill>
                  <a:schemeClr val="tx1"/>
                </a:solidFill>
              </a:rPr>
              <a:t>To address this limitation, we propose to store the model </a:t>
            </a:r>
            <a:r>
              <a:rPr lang="en-US" altLang="zh-CN" sz="2600" dirty="0">
                <a:solidFill>
                  <a:srgbClr val="FF0000"/>
                </a:solidFill>
              </a:rPr>
              <a:t>parameters</a:t>
            </a:r>
            <a:r>
              <a:rPr lang="en-US" altLang="zh-CN" sz="2600" dirty="0">
                <a:solidFill>
                  <a:schemeClr val="tx1"/>
                </a:solidFill>
              </a:rPr>
              <a:t> in flash memory.</a:t>
            </a:r>
          </a:p>
        </p:txBody>
      </p:sp>
    </p:spTree>
    <p:extLst>
      <p:ext uri="{BB962C8B-B14F-4D97-AF65-F5344CB8AC3E}">
        <p14:creationId xmlns:p14="http://schemas.microsoft.com/office/powerpoint/2010/main" val="110391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E92F2D4-DF3F-23AC-C614-EB4E5546CE5B}"/>
              </a:ext>
            </a:extLst>
          </p:cNvPr>
          <p:cNvSpPr>
            <a:spLocks noGrp="1"/>
          </p:cNvSpPr>
          <p:nvPr>
            <p:ph type="sldNum" sz="quarter" idx="4"/>
          </p:nvPr>
        </p:nvSpPr>
        <p:spPr/>
        <p:txBody>
          <a:bodyPr/>
          <a:lstStyle/>
          <a:p>
            <a:fld id="{32CC1993-4A58-5441-BC2A-C02768F05C35}" type="slidenum">
              <a:rPr kumimoji="1" lang="zh-CN" altLang="en-US" smtClean="0"/>
              <a:t>7</a:t>
            </a:fld>
            <a:endParaRPr kumimoji="1" lang="zh-CN" altLang="en-US" dirty="0"/>
          </a:p>
        </p:txBody>
      </p:sp>
      <p:sp>
        <p:nvSpPr>
          <p:cNvPr id="3" name="内容占位符 2">
            <a:extLst>
              <a:ext uri="{FF2B5EF4-FFF2-40B4-BE49-F238E27FC236}">
                <a16:creationId xmlns:a16="http://schemas.microsoft.com/office/drawing/2014/main" id="{42F59781-9740-9F43-3291-B753EEB5B800}"/>
              </a:ext>
            </a:extLst>
          </p:cNvPr>
          <p:cNvSpPr>
            <a:spLocks noGrp="1"/>
          </p:cNvSpPr>
          <p:nvPr>
            <p:ph sz="quarter" idx="10"/>
          </p:nvPr>
        </p:nvSpPr>
        <p:spPr/>
        <p:txBody>
          <a:bodyPr/>
          <a:lstStyle/>
          <a:p>
            <a:r>
              <a:rPr lang="en-US" altLang="zh-CN" dirty="0"/>
              <a:t>1. Bandwidth &amp; Energy constraints</a:t>
            </a:r>
          </a:p>
          <a:p>
            <a:pPr marL="0" indent="0">
              <a:buNone/>
            </a:pPr>
            <a:endParaRPr lang="en-US" altLang="zh-CN" dirty="0"/>
          </a:p>
          <a:p>
            <a:endParaRPr lang="en-US" altLang="zh-CN" dirty="0"/>
          </a:p>
          <a:p>
            <a:endParaRPr lang="en-US" altLang="zh-CN" dirty="0"/>
          </a:p>
        </p:txBody>
      </p:sp>
      <p:sp>
        <p:nvSpPr>
          <p:cNvPr id="4" name="标题 3">
            <a:extLst>
              <a:ext uri="{FF2B5EF4-FFF2-40B4-BE49-F238E27FC236}">
                <a16:creationId xmlns:a16="http://schemas.microsoft.com/office/drawing/2014/main" id="{DB00BEBA-3396-0C66-698C-69E8C7707B03}"/>
              </a:ext>
            </a:extLst>
          </p:cNvPr>
          <p:cNvSpPr>
            <a:spLocks noGrp="1"/>
          </p:cNvSpPr>
          <p:nvPr>
            <p:ph type="title"/>
          </p:nvPr>
        </p:nvSpPr>
        <p:spPr/>
        <p:txBody>
          <a:bodyPr/>
          <a:lstStyle/>
          <a:p>
            <a:r>
              <a:rPr lang="en-US" altLang="zh-CN" b="1" dirty="0"/>
              <a:t>Characteristic of flash mem</a:t>
            </a:r>
            <a:endParaRPr lang="zh-CN" altLang="en-US" dirty="0"/>
          </a:p>
        </p:txBody>
      </p:sp>
      <p:pic>
        <p:nvPicPr>
          <p:cNvPr id="5" name="内容占位符 4">
            <a:extLst>
              <a:ext uri="{FF2B5EF4-FFF2-40B4-BE49-F238E27FC236}">
                <a16:creationId xmlns:a16="http://schemas.microsoft.com/office/drawing/2014/main" id="{205AA7DA-95D3-9D44-83B3-D4530CADC67A}"/>
              </a:ext>
            </a:extLst>
          </p:cNvPr>
          <p:cNvPicPr>
            <a:picLocks noChangeAspect="1"/>
          </p:cNvPicPr>
          <p:nvPr/>
        </p:nvPicPr>
        <p:blipFill>
          <a:blip r:embed="rId3"/>
          <a:stretch>
            <a:fillRect/>
          </a:stretch>
        </p:blipFill>
        <p:spPr>
          <a:xfrm>
            <a:off x="3193487" y="1950720"/>
            <a:ext cx="5805025" cy="3551310"/>
          </a:xfrm>
          <a:prstGeom prst="rect">
            <a:avLst/>
          </a:prstGeom>
        </p:spPr>
      </p:pic>
    </p:spTree>
    <p:extLst>
      <p:ext uri="{BB962C8B-B14F-4D97-AF65-F5344CB8AC3E}">
        <p14:creationId xmlns:p14="http://schemas.microsoft.com/office/powerpoint/2010/main" val="3054492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85A6A3-6127-B1FF-08E5-097C280374D1}"/>
              </a:ext>
            </a:extLst>
          </p:cNvPr>
          <p:cNvSpPr>
            <a:spLocks noGrp="1"/>
          </p:cNvSpPr>
          <p:nvPr>
            <p:ph type="sldNum" sz="quarter" idx="4"/>
          </p:nvPr>
        </p:nvSpPr>
        <p:spPr/>
        <p:txBody>
          <a:bodyPr/>
          <a:lstStyle/>
          <a:p>
            <a:fld id="{32CC1993-4A58-5441-BC2A-C02768F05C35}" type="slidenum">
              <a:rPr kumimoji="1" lang="zh-CN" altLang="en-US" smtClean="0"/>
              <a:t>8</a:t>
            </a:fld>
            <a:endParaRPr kumimoji="1" lang="zh-CN" altLang="en-US" dirty="0"/>
          </a:p>
        </p:txBody>
      </p:sp>
      <p:sp>
        <p:nvSpPr>
          <p:cNvPr id="3" name="内容占位符 2">
            <a:extLst>
              <a:ext uri="{FF2B5EF4-FFF2-40B4-BE49-F238E27FC236}">
                <a16:creationId xmlns:a16="http://schemas.microsoft.com/office/drawing/2014/main" id="{58F625B9-F9E4-A52F-95FF-DDA5F8FE7F5F}"/>
              </a:ext>
            </a:extLst>
          </p:cNvPr>
          <p:cNvSpPr>
            <a:spLocks noGrp="1"/>
          </p:cNvSpPr>
          <p:nvPr>
            <p:ph sz="quarter" idx="10"/>
          </p:nvPr>
        </p:nvSpPr>
        <p:spPr/>
        <p:txBody>
          <a:bodyPr/>
          <a:lstStyle/>
          <a:p>
            <a:r>
              <a:rPr lang="en-US" altLang="zh-CN" dirty="0"/>
              <a:t>2. Read throughput</a:t>
            </a:r>
          </a:p>
          <a:p>
            <a:pPr lvl="1"/>
            <a:r>
              <a:rPr lang="en-US" altLang="zh-CN" sz="2200" dirty="0"/>
              <a:t>Flash memory systems perform optimally with large sequential reads.</a:t>
            </a:r>
          </a:p>
          <a:p>
            <a:pPr lvl="1"/>
            <a:r>
              <a:rPr lang="en-US" altLang="zh-CN" sz="2400" dirty="0"/>
              <a:t>Leverages parallelized reads, utilizing the inherent parallelism within storage stacks and flash controllers.</a:t>
            </a:r>
          </a:p>
          <a:p>
            <a:pPr lvl="1"/>
            <a:endParaRPr lang="en-US" altLang="zh-CN" dirty="0"/>
          </a:p>
          <a:p>
            <a:pPr lvl="1"/>
            <a:endParaRPr lang="en-US" altLang="zh-CN" dirty="0"/>
          </a:p>
          <a:p>
            <a:pPr lvl="1"/>
            <a:endParaRPr lang="en-US" altLang="zh-CN" dirty="0"/>
          </a:p>
        </p:txBody>
      </p:sp>
      <p:sp>
        <p:nvSpPr>
          <p:cNvPr id="4" name="标题 3">
            <a:extLst>
              <a:ext uri="{FF2B5EF4-FFF2-40B4-BE49-F238E27FC236}">
                <a16:creationId xmlns:a16="http://schemas.microsoft.com/office/drawing/2014/main" id="{77C01067-0419-4762-20BC-DC6BD8F4C25A}"/>
              </a:ext>
            </a:extLst>
          </p:cNvPr>
          <p:cNvSpPr>
            <a:spLocks noGrp="1"/>
          </p:cNvSpPr>
          <p:nvPr>
            <p:ph type="title"/>
          </p:nvPr>
        </p:nvSpPr>
        <p:spPr/>
        <p:txBody>
          <a:bodyPr/>
          <a:lstStyle/>
          <a:p>
            <a:r>
              <a:rPr lang="en-US" altLang="zh-CN" b="1" dirty="0"/>
              <a:t>Characteristic of flash mem</a:t>
            </a:r>
            <a:endParaRPr lang="zh-CN" altLang="en-US" dirty="0"/>
          </a:p>
        </p:txBody>
      </p:sp>
      <p:pic>
        <p:nvPicPr>
          <p:cNvPr id="5" name="内容占位符 4">
            <a:extLst>
              <a:ext uri="{FF2B5EF4-FFF2-40B4-BE49-F238E27FC236}">
                <a16:creationId xmlns:a16="http://schemas.microsoft.com/office/drawing/2014/main" id="{E455C450-5AAD-A04C-AE2F-D7CD6A92A6C5}"/>
              </a:ext>
            </a:extLst>
          </p:cNvPr>
          <p:cNvPicPr>
            <a:picLocks noChangeAspect="1"/>
          </p:cNvPicPr>
          <p:nvPr/>
        </p:nvPicPr>
        <p:blipFill>
          <a:blip r:embed="rId3"/>
          <a:stretch>
            <a:fillRect/>
          </a:stretch>
        </p:blipFill>
        <p:spPr>
          <a:xfrm>
            <a:off x="474416" y="2763457"/>
            <a:ext cx="4892604" cy="3530317"/>
          </a:xfrm>
          <a:prstGeom prst="rect">
            <a:avLst/>
          </a:prstGeom>
        </p:spPr>
      </p:pic>
      <p:sp>
        <p:nvSpPr>
          <p:cNvPr id="6" name="文本框 5">
            <a:extLst>
              <a:ext uri="{FF2B5EF4-FFF2-40B4-BE49-F238E27FC236}">
                <a16:creationId xmlns:a16="http://schemas.microsoft.com/office/drawing/2014/main" id="{70CA1835-EE56-6757-CCFE-FFB12279AAE8}"/>
              </a:ext>
            </a:extLst>
          </p:cNvPr>
          <p:cNvSpPr txBox="1"/>
          <p:nvPr/>
        </p:nvSpPr>
        <p:spPr>
          <a:xfrm>
            <a:off x="5695462" y="5613501"/>
            <a:ext cx="6273625" cy="646331"/>
          </a:xfrm>
          <a:prstGeom prst="rect">
            <a:avLst/>
          </a:prstGeom>
          <a:noFill/>
        </p:spPr>
        <p:txBody>
          <a:bodyPr wrap="square">
            <a:spAutoFit/>
          </a:bodyPr>
          <a:lstStyle/>
          <a:p>
            <a:r>
              <a:rPr lang="en-US" altLang="zh-CN" dirty="0"/>
              <a:t>Each phase introduces latency, disproportionately affecting smaller reads</a:t>
            </a:r>
            <a:endParaRPr lang="en-US" altLang="zh-CN" dirty="0">
              <a:solidFill>
                <a:srgbClr val="FF0000"/>
              </a:solidFill>
            </a:endParaRPr>
          </a:p>
        </p:txBody>
      </p:sp>
      <p:sp>
        <p:nvSpPr>
          <p:cNvPr id="11" name="矩形 10">
            <a:extLst>
              <a:ext uri="{FF2B5EF4-FFF2-40B4-BE49-F238E27FC236}">
                <a16:creationId xmlns:a16="http://schemas.microsoft.com/office/drawing/2014/main" id="{746C9D97-B37B-3764-1AFE-9D9D29640F75}"/>
              </a:ext>
            </a:extLst>
          </p:cNvPr>
          <p:cNvSpPr/>
          <p:nvPr/>
        </p:nvSpPr>
        <p:spPr>
          <a:xfrm>
            <a:off x="8181144" y="3808775"/>
            <a:ext cx="348372" cy="39077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56F37E03-C1C7-A414-BA5D-DE71D42D63AD}"/>
              </a:ext>
            </a:extLst>
          </p:cNvPr>
          <p:cNvGrpSpPr/>
          <p:nvPr/>
        </p:nvGrpSpPr>
        <p:grpSpPr>
          <a:xfrm>
            <a:off x="6772422" y="4591489"/>
            <a:ext cx="1408722" cy="390770"/>
            <a:chOff x="5853528" y="3189852"/>
            <a:chExt cx="1408722" cy="390770"/>
          </a:xfrm>
        </p:grpSpPr>
        <p:sp>
          <p:nvSpPr>
            <p:cNvPr id="12" name="矩形 11">
              <a:extLst>
                <a:ext uri="{FF2B5EF4-FFF2-40B4-BE49-F238E27FC236}">
                  <a16:creationId xmlns:a16="http://schemas.microsoft.com/office/drawing/2014/main" id="{27690425-0593-A943-87FD-8658E5CF9831}"/>
                </a:ext>
              </a:extLst>
            </p:cNvPr>
            <p:cNvSpPr/>
            <p:nvPr/>
          </p:nvSpPr>
          <p:spPr>
            <a:xfrm>
              <a:off x="6205220" y="3189852"/>
              <a:ext cx="351692" cy="3907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07F5B9E-C328-2157-E4D9-D0748BA3312D}"/>
                </a:ext>
              </a:extLst>
            </p:cNvPr>
            <p:cNvSpPr/>
            <p:nvPr/>
          </p:nvSpPr>
          <p:spPr>
            <a:xfrm>
              <a:off x="5853528" y="3189852"/>
              <a:ext cx="351692" cy="39077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EFE1A13C-C9BB-E6B9-4787-5094E0C5823E}"/>
                </a:ext>
              </a:extLst>
            </p:cNvPr>
            <p:cNvSpPr/>
            <p:nvPr/>
          </p:nvSpPr>
          <p:spPr>
            <a:xfrm>
              <a:off x="6558866" y="3189852"/>
              <a:ext cx="351692" cy="39077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C8355C53-040C-C832-DE3B-F92B5300EE25}"/>
                </a:ext>
              </a:extLst>
            </p:cNvPr>
            <p:cNvSpPr/>
            <p:nvPr/>
          </p:nvSpPr>
          <p:spPr>
            <a:xfrm>
              <a:off x="6910558" y="3189852"/>
              <a:ext cx="351692" cy="390770"/>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36341393-FAE2-9CEB-A681-8475874037EC}"/>
              </a:ext>
            </a:extLst>
          </p:cNvPr>
          <p:cNvGrpSpPr/>
          <p:nvPr/>
        </p:nvGrpSpPr>
        <p:grpSpPr>
          <a:xfrm>
            <a:off x="6772422" y="3808775"/>
            <a:ext cx="1408722" cy="390770"/>
            <a:chOff x="5853528" y="2407138"/>
            <a:chExt cx="1408722" cy="390770"/>
          </a:xfrm>
        </p:grpSpPr>
        <p:sp>
          <p:nvSpPr>
            <p:cNvPr id="7" name="矩形 6">
              <a:extLst>
                <a:ext uri="{FF2B5EF4-FFF2-40B4-BE49-F238E27FC236}">
                  <a16:creationId xmlns:a16="http://schemas.microsoft.com/office/drawing/2014/main" id="{F8D8D851-BA99-E52C-7ED5-259E4881F2F5}"/>
                </a:ext>
              </a:extLst>
            </p:cNvPr>
            <p:cNvSpPr/>
            <p:nvPr/>
          </p:nvSpPr>
          <p:spPr>
            <a:xfrm>
              <a:off x="6205220" y="2407138"/>
              <a:ext cx="351692" cy="3907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3F2554A6-F8F2-AF0C-93D8-EB163AD9CA72}"/>
                </a:ext>
              </a:extLst>
            </p:cNvPr>
            <p:cNvSpPr/>
            <p:nvPr/>
          </p:nvSpPr>
          <p:spPr>
            <a:xfrm>
              <a:off x="5853528" y="2407138"/>
              <a:ext cx="351692" cy="39077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A4F5824C-0EFC-4716-5897-3B35D1A726BA}"/>
                </a:ext>
              </a:extLst>
            </p:cNvPr>
            <p:cNvSpPr/>
            <p:nvPr/>
          </p:nvSpPr>
          <p:spPr>
            <a:xfrm>
              <a:off x="6558866" y="2407138"/>
              <a:ext cx="351692" cy="39077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2430FE4-C304-7C17-A420-4A34A354756C}"/>
                </a:ext>
              </a:extLst>
            </p:cNvPr>
            <p:cNvSpPr/>
            <p:nvPr/>
          </p:nvSpPr>
          <p:spPr>
            <a:xfrm>
              <a:off x="6910558" y="2407138"/>
              <a:ext cx="351692" cy="390770"/>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a16="http://schemas.microsoft.com/office/drawing/2014/main" id="{CA351C90-E501-E136-E85C-8AFC88E69FE9}"/>
              </a:ext>
            </a:extLst>
          </p:cNvPr>
          <p:cNvSpPr/>
          <p:nvPr/>
        </p:nvSpPr>
        <p:spPr>
          <a:xfrm>
            <a:off x="8181144" y="4591489"/>
            <a:ext cx="2110740" cy="39077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779F2CEF-8656-EAB5-920D-92664DBB3322}"/>
              </a:ext>
            </a:extLst>
          </p:cNvPr>
          <p:cNvSpPr/>
          <p:nvPr/>
        </p:nvSpPr>
        <p:spPr>
          <a:xfrm>
            <a:off x="9940192" y="3808775"/>
            <a:ext cx="351692" cy="39077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29DA1F16-5CAB-B281-04F8-34314FBB25E8}"/>
              </a:ext>
            </a:extLst>
          </p:cNvPr>
          <p:cNvGrpSpPr/>
          <p:nvPr/>
        </p:nvGrpSpPr>
        <p:grpSpPr>
          <a:xfrm>
            <a:off x="8531470" y="3808775"/>
            <a:ext cx="1408722" cy="390770"/>
            <a:chOff x="5853528" y="2407138"/>
            <a:chExt cx="1408722" cy="390770"/>
          </a:xfrm>
        </p:grpSpPr>
        <p:sp>
          <p:nvSpPr>
            <p:cNvPr id="21" name="矩形 20">
              <a:extLst>
                <a:ext uri="{FF2B5EF4-FFF2-40B4-BE49-F238E27FC236}">
                  <a16:creationId xmlns:a16="http://schemas.microsoft.com/office/drawing/2014/main" id="{F6810B57-944E-9101-656E-929C55898A7A}"/>
                </a:ext>
              </a:extLst>
            </p:cNvPr>
            <p:cNvSpPr/>
            <p:nvPr/>
          </p:nvSpPr>
          <p:spPr>
            <a:xfrm>
              <a:off x="6205220" y="2407138"/>
              <a:ext cx="351692" cy="39077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03E5D8EC-74AF-21F0-9B43-8EAECD8C1ECB}"/>
                </a:ext>
              </a:extLst>
            </p:cNvPr>
            <p:cNvSpPr/>
            <p:nvPr/>
          </p:nvSpPr>
          <p:spPr>
            <a:xfrm>
              <a:off x="5853528" y="2407138"/>
              <a:ext cx="351692" cy="39077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4201A676-FAD8-077A-D1D2-6394D8E6C644}"/>
                </a:ext>
              </a:extLst>
            </p:cNvPr>
            <p:cNvSpPr/>
            <p:nvPr/>
          </p:nvSpPr>
          <p:spPr>
            <a:xfrm>
              <a:off x="6558866" y="2407138"/>
              <a:ext cx="351692" cy="39077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9918285B-8750-63DB-9287-2545CF540CC5}"/>
                </a:ext>
              </a:extLst>
            </p:cNvPr>
            <p:cNvSpPr/>
            <p:nvPr/>
          </p:nvSpPr>
          <p:spPr>
            <a:xfrm>
              <a:off x="6910558" y="2407138"/>
              <a:ext cx="351692" cy="390770"/>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D2661721-F38E-6D9C-D164-A064BF2D342F}"/>
              </a:ext>
            </a:extLst>
          </p:cNvPr>
          <p:cNvSpPr txBox="1"/>
          <p:nvPr/>
        </p:nvSpPr>
        <p:spPr>
          <a:xfrm>
            <a:off x="5695462" y="3062978"/>
            <a:ext cx="3399692" cy="276999"/>
          </a:xfrm>
          <a:prstGeom prst="rect">
            <a:avLst/>
          </a:prstGeom>
          <a:noFill/>
        </p:spPr>
        <p:txBody>
          <a:bodyPr wrap="square" rtlCol="0">
            <a:spAutoFit/>
          </a:bodyPr>
          <a:lstStyle/>
          <a:p>
            <a:r>
              <a:rPr lang="en-US" altLang="zh-CN" sz="1200" b="1" dirty="0" err="1"/>
              <a:t>os,driver,interrupt</a:t>
            </a:r>
            <a:r>
              <a:rPr lang="en-US" altLang="zh-CN" sz="1200" b="1" dirty="0"/>
              <a:t> handling, flash controller .etc</a:t>
            </a:r>
            <a:endParaRPr lang="zh-CN" altLang="en-US" sz="1200" b="1" dirty="0"/>
          </a:p>
        </p:txBody>
      </p:sp>
      <p:cxnSp>
        <p:nvCxnSpPr>
          <p:cNvPr id="31" name="直接连接符 30">
            <a:extLst>
              <a:ext uri="{FF2B5EF4-FFF2-40B4-BE49-F238E27FC236}">
                <a16:creationId xmlns:a16="http://schemas.microsoft.com/office/drawing/2014/main" id="{FBA87EA3-72F8-9238-E8CA-17DB7162C4C3}"/>
              </a:ext>
            </a:extLst>
          </p:cNvPr>
          <p:cNvCxnSpPr>
            <a:cxnSpLocks/>
            <a:stCxn id="9" idx="0"/>
            <a:endCxn id="27" idx="2"/>
          </p:cNvCxnSpPr>
          <p:nvPr/>
        </p:nvCxnSpPr>
        <p:spPr>
          <a:xfrm flipH="1" flipV="1">
            <a:off x="7395308" y="3339977"/>
            <a:ext cx="258298" cy="4687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F6A6A37-0B75-DA14-E165-FE35FCE80AD3}"/>
              </a:ext>
            </a:extLst>
          </p:cNvPr>
          <p:cNvCxnSpPr>
            <a:cxnSpLocks/>
            <a:stCxn id="11" idx="0"/>
            <a:endCxn id="34" idx="2"/>
          </p:cNvCxnSpPr>
          <p:nvPr/>
        </p:nvCxnSpPr>
        <p:spPr>
          <a:xfrm flipV="1">
            <a:off x="8355330" y="3339977"/>
            <a:ext cx="1321093" cy="4687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74DEE4A2-0156-9A58-E636-2CA5E6D6B2A0}"/>
              </a:ext>
            </a:extLst>
          </p:cNvPr>
          <p:cNvSpPr txBox="1"/>
          <p:nvPr/>
        </p:nvSpPr>
        <p:spPr>
          <a:xfrm>
            <a:off x="9412654" y="3062978"/>
            <a:ext cx="527538" cy="276999"/>
          </a:xfrm>
          <a:prstGeom prst="rect">
            <a:avLst/>
          </a:prstGeom>
          <a:noFill/>
        </p:spPr>
        <p:txBody>
          <a:bodyPr wrap="square" rtlCol="0">
            <a:spAutoFit/>
          </a:bodyPr>
          <a:lstStyle/>
          <a:p>
            <a:r>
              <a:rPr lang="en-US" altLang="zh-CN" sz="1200" b="1" dirty="0"/>
              <a:t>read</a:t>
            </a:r>
            <a:endParaRPr lang="zh-CN" altLang="en-US" sz="1200" b="1" dirty="0"/>
          </a:p>
        </p:txBody>
      </p:sp>
      <p:sp>
        <p:nvSpPr>
          <p:cNvPr id="37" name="文本框 36">
            <a:extLst>
              <a:ext uri="{FF2B5EF4-FFF2-40B4-BE49-F238E27FC236}">
                <a16:creationId xmlns:a16="http://schemas.microsoft.com/office/drawing/2014/main" id="{6E92750C-D614-CD78-C9D0-1DE0C94E5702}"/>
              </a:ext>
            </a:extLst>
          </p:cNvPr>
          <p:cNvSpPr txBox="1"/>
          <p:nvPr/>
        </p:nvSpPr>
        <p:spPr>
          <a:xfrm>
            <a:off x="10640731" y="3246147"/>
            <a:ext cx="1397000" cy="369332"/>
          </a:xfrm>
          <a:prstGeom prst="rect">
            <a:avLst/>
          </a:prstGeom>
          <a:noFill/>
        </p:spPr>
        <p:txBody>
          <a:bodyPr wrap="square" rtlCol="0">
            <a:spAutoFit/>
          </a:bodyPr>
          <a:lstStyle/>
          <a:p>
            <a:r>
              <a:rPr lang="en-US" altLang="zh-CN" dirty="0">
                <a:solidFill>
                  <a:srgbClr val="FF0000"/>
                </a:solidFill>
              </a:rPr>
              <a:t>20%</a:t>
            </a:r>
            <a:endParaRPr lang="zh-CN" altLang="en-US" dirty="0">
              <a:solidFill>
                <a:srgbClr val="FF0000"/>
              </a:solidFill>
            </a:endParaRPr>
          </a:p>
        </p:txBody>
      </p:sp>
      <p:sp>
        <p:nvSpPr>
          <p:cNvPr id="38" name="文本框 37">
            <a:extLst>
              <a:ext uri="{FF2B5EF4-FFF2-40B4-BE49-F238E27FC236}">
                <a16:creationId xmlns:a16="http://schemas.microsoft.com/office/drawing/2014/main" id="{1A6DB46D-D945-FF1C-87BD-971F2AAAFE8F}"/>
              </a:ext>
            </a:extLst>
          </p:cNvPr>
          <p:cNvSpPr txBox="1"/>
          <p:nvPr/>
        </p:nvSpPr>
        <p:spPr>
          <a:xfrm>
            <a:off x="10640731" y="4216427"/>
            <a:ext cx="1397000" cy="369332"/>
          </a:xfrm>
          <a:prstGeom prst="rect">
            <a:avLst/>
          </a:prstGeom>
          <a:noFill/>
        </p:spPr>
        <p:txBody>
          <a:bodyPr wrap="square" rtlCol="0">
            <a:spAutoFit/>
          </a:bodyPr>
          <a:lstStyle/>
          <a:p>
            <a:r>
              <a:rPr lang="en-US" altLang="zh-CN" dirty="0">
                <a:solidFill>
                  <a:srgbClr val="FF0000"/>
                </a:solidFill>
              </a:rPr>
              <a:t>60%</a:t>
            </a:r>
            <a:endParaRPr lang="zh-CN" altLang="en-US" dirty="0">
              <a:solidFill>
                <a:srgbClr val="FF0000"/>
              </a:solidFill>
            </a:endParaRPr>
          </a:p>
        </p:txBody>
      </p:sp>
    </p:spTree>
    <p:extLst>
      <p:ext uri="{BB962C8B-B14F-4D97-AF65-F5344CB8AC3E}">
        <p14:creationId xmlns:p14="http://schemas.microsoft.com/office/powerpoint/2010/main" val="12267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D769BB7-C8D1-F44F-E246-2ED948065FEB}"/>
              </a:ext>
            </a:extLst>
          </p:cNvPr>
          <p:cNvSpPr>
            <a:spLocks noGrp="1"/>
          </p:cNvSpPr>
          <p:nvPr>
            <p:ph type="sldNum" sz="quarter" idx="4"/>
          </p:nvPr>
        </p:nvSpPr>
        <p:spPr/>
        <p:txBody>
          <a:bodyPr/>
          <a:lstStyle/>
          <a:p>
            <a:fld id="{32CC1993-4A58-5441-BC2A-C02768F05C35}" type="slidenum">
              <a:rPr kumimoji="1" lang="zh-CN" altLang="en-US" smtClean="0"/>
              <a:t>9</a:t>
            </a:fld>
            <a:endParaRPr kumimoji="1" lang="zh-CN" altLang="en-US" dirty="0"/>
          </a:p>
        </p:txBody>
      </p:sp>
      <p:sp>
        <p:nvSpPr>
          <p:cNvPr id="3" name="内容占位符 2">
            <a:extLst>
              <a:ext uri="{FF2B5EF4-FFF2-40B4-BE49-F238E27FC236}">
                <a16:creationId xmlns:a16="http://schemas.microsoft.com/office/drawing/2014/main" id="{A6B2F0F6-76C4-2B4E-6975-147E4AA8BD48}"/>
              </a:ext>
            </a:extLst>
          </p:cNvPr>
          <p:cNvSpPr>
            <a:spLocks noGrp="1"/>
          </p:cNvSpPr>
          <p:nvPr>
            <p:ph sz="quarter" idx="10"/>
          </p:nvPr>
        </p:nvSpPr>
        <p:spPr/>
        <p:txBody>
          <a:bodyPr/>
          <a:lstStyle/>
          <a:p>
            <a:r>
              <a:rPr lang="en-US" altLang="zh-CN" dirty="0"/>
              <a:t>Our proposed solutions for reducing latency under memory constraints are categorized into three strategic areas</a:t>
            </a:r>
          </a:p>
          <a:p>
            <a:pPr lvl="1"/>
            <a:endParaRPr lang="en-US" altLang="zh-CN" dirty="0"/>
          </a:p>
          <a:p>
            <a:pPr lvl="1"/>
            <a:endParaRPr lang="en-US" altLang="zh-CN" dirty="0"/>
          </a:p>
          <a:p>
            <a:pPr marL="457200" lvl="1" indent="0">
              <a:buNone/>
            </a:pPr>
            <a:endParaRPr lang="en-US" altLang="zh-CN" dirty="0"/>
          </a:p>
          <a:p>
            <a:pPr lvl="1"/>
            <a:r>
              <a:rPr lang="en-US" altLang="zh-CN" sz="1400" b="1" dirty="0">
                <a:solidFill>
                  <a:srgbClr val="FF0000"/>
                </a:solidFill>
              </a:rPr>
              <a:t>I/O cost of load from flash  				</a:t>
            </a:r>
            <a:r>
              <a:rPr lang="zh-CN" altLang="en-US" sz="1400" b="1" dirty="0"/>
              <a:t>→</a:t>
            </a:r>
            <a:r>
              <a:rPr lang="en-US" altLang="zh-CN" sz="1400" b="1" dirty="0"/>
              <a:t>  	</a:t>
            </a:r>
            <a:r>
              <a:rPr lang="en-US" altLang="zh-CN" sz="1400" b="1" dirty="0">
                <a:solidFill>
                  <a:srgbClr val="00B050"/>
                </a:solidFill>
              </a:rPr>
              <a:t>Reduce</a:t>
            </a:r>
            <a:r>
              <a:rPr lang="zh-CN" altLang="en-US" sz="1400" b="1" dirty="0">
                <a:solidFill>
                  <a:srgbClr val="00B050"/>
                </a:solidFill>
              </a:rPr>
              <a:t> </a:t>
            </a:r>
            <a:r>
              <a:rPr lang="en-US" altLang="zh-CN" sz="1400" b="1" dirty="0">
                <a:solidFill>
                  <a:srgbClr val="00B050"/>
                </a:solidFill>
              </a:rPr>
              <a:t>I/O</a:t>
            </a:r>
            <a:r>
              <a:rPr lang="zh-CN" altLang="en-US" sz="1400" b="1" dirty="0">
                <a:solidFill>
                  <a:srgbClr val="00B050"/>
                </a:solidFill>
              </a:rPr>
              <a:t> </a:t>
            </a:r>
            <a:r>
              <a:rPr lang="en-US" altLang="zh-CN" sz="1400" b="1" dirty="0">
                <a:solidFill>
                  <a:srgbClr val="00B050"/>
                </a:solidFill>
              </a:rPr>
              <a:t>data</a:t>
            </a:r>
          </a:p>
          <a:p>
            <a:pPr lvl="1"/>
            <a:r>
              <a:rPr lang="en-US" altLang="zh-CN" sz="1400" b="1" dirty="0">
                <a:solidFill>
                  <a:srgbClr val="FF0000"/>
                </a:solidFill>
              </a:rPr>
              <a:t>Overhead of managing memory with newly loaded data   	</a:t>
            </a:r>
            <a:r>
              <a:rPr lang="zh-CN" altLang="en-US" sz="1400" b="1" dirty="0"/>
              <a:t>→</a:t>
            </a:r>
            <a:r>
              <a:rPr lang="en-US" altLang="zh-CN" sz="1400" b="1" dirty="0"/>
              <a:t> 	</a:t>
            </a:r>
            <a:r>
              <a:rPr lang="en-US" altLang="zh-CN" sz="1400" b="1" dirty="0">
                <a:solidFill>
                  <a:srgbClr val="00B050"/>
                </a:solidFill>
              </a:rPr>
              <a:t>Optimizing data transfer</a:t>
            </a:r>
          </a:p>
          <a:p>
            <a:pPr lvl="1"/>
            <a:r>
              <a:rPr lang="en-US" altLang="zh-CN" sz="1400" b="1" dirty="0">
                <a:solidFill>
                  <a:srgbClr val="FF0000"/>
                </a:solidFill>
              </a:rPr>
              <a:t>Compute cost for inference operations</a:t>
            </a:r>
            <a:r>
              <a:rPr lang="en-US" altLang="zh-CN" sz="1400" b="1" dirty="0"/>
              <a:t>  			</a:t>
            </a:r>
            <a:r>
              <a:rPr lang="zh-CN" altLang="en-US" sz="1400" b="1" dirty="0"/>
              <a:t>→</a:t>
            </a:r>
            <a:r>
              <a:rPr lang="en-US" altLang="zh-CN" sz="1400" b="1" dirty="0"/>
              <a:t>  	</a:t>
            </a:r>
            <a:r>
              <a:rPr lang="en-US" altLang="zh-CN" sz="1400" b="1" dirty="0">
                <a:solidFill>
                  <a:srgbClr val="00B0F0"/>
                </a:solidFill>
              </a:rPr>
              <a:t>Optimizing data management in DRAM</a:t>
            </a:r>
          </a:p>
          <a:p>
            <a:pPr marL="0" indent="0">
              <a:buNone/>
            </a:pPr>
            <a:endParaRPr lang="en-US" altLang="zh-CN" dirty="0"/>
          </a:p>
          <a:p>
            <a:endParaRPr lang="zh-CN" altLang="en-US" dirty="0"/>
          </a:p>
        </p:txBody>
      </p:sp>
      <p:sp>
        <p:nvSpPr>
          <p:cNvPr id="4" name="标题 3">
            <a:extLst>
              <a:ext uri="{FF2B5EF4-FFF2-40B4-BE49-F238E27FC236}">
                <a16:creationId xmlns:a16="http://schemas.microsoft.com/office/drawing/2014/main" id="{429D9B6B-57A4-788A-C7EA-2E65DBDC66CA}"/>
              </a:ext>
            </a:extLst>
          </p:cNvPr>
          <p:cNvSpPr>
            <a:spLocks noGrp="1"/>
          </p:cNvSpPr>
          <p:nvPr>
            <p:ph type="title"/>
          </p:nvPr>
        </p:nvSpPr>
        <p:spPr/>
        <p:txBody>
          <a:bodyPr/>
          <a:lstStyle/>
          <a:p>
            <a:r>
              <a:rPr lang="en-US" altLang="zh-CN" b="1" dirty="0"/>
              <a:t>Design</a:t>
            </a:r>
            <a:endParaRPr lang="zh-CN" altLang="en-US" b="1" dirty="0"/>
          </a:p>
        </p:txBody>
      </p:sp>
    </p:spTree>
    <p:extLst>
      <p:ext uri="{BB962C8B-B14F-4D97-AF65-F5344CB8AC3E}">
        <p14:creationId xmlns:p14="http://schemas.microsoft.com/office/powerpoint/2010/main" val="1016233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UwMmFlMjlkYzUyNmQzZjA3MTdkMjY2MDc3NjVjZD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11036</TotalTime>
  <Words>3586</Words>
  <Application>Microsoft Macintosh PowerPoint</Application>
  <PresentationFormat>宽屏</PresentationFormat>
  <Paragraphs>376</Paragraphs>
  <Slides>33</Slides>
  <Notes>31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-apple-system</vt:lpstr>
      <vt:lpstr>等线</vt:lpstr>
      <vt:lpstr>微软雅黑</vt:lpstr>
      <vt:lpstr>Söhne</vt:lpstr>
      <vt:lpstr>Arial</vt:lpstr>
      <vt:lpstr>Calibri</vt:lpstr>
      <vt:lpstr>Calibri Light</vt:lpstr>
      <vt:lpstr>Cambria Math</vt:lpstr>
      <vt:lpstr>Times New Roman</vt:lpstr>
      <vt:lpstr>Office Theme</vt:lpstr>
      <vt:lpstr>LLM in a flash: Efficient Large Language Model Inference with Limited Memory</vt:lpstr>
      <vt:lpstr>Contents</vt:lpstr>
      <vt:lpstr>Background</vt:lpstr>
      <vt:lpstr>Background</vt:lpstr>
      <vt:lpstr>Background</vt:lpstr>
      <vt:lpstr>Problem</vt:lpstr>
      <vt:lpstr>Characteristic of flash mem</vt:lpstr>
      <vt:lpstr>Characteristic of flash mem</vt:lpstr>
      <vt:lpstr>Design</vt:lpstr>
      <vt:lpstr>Design</vt:lpstr>
      <vt:lpstr>Reducing I/O data</vt:lpstr>
      <vt:lpstr>Design</vt:lpstr>
      <vt:lpstr>Reducing I/O data</vt:lpstr>
      <vt:lpstr>Design</vt:lpstr>
      <vt:lpstr>Reducing I/O data</vt:lpstr>
      <vt:lpstr>Reducing I/O data</vt:lpstr>
      <vt:lpstr>Reducing I/O data</vt:lpstr>
      <vt:lpstr>Design</vt:lpstr>
      <vt:lpstr>Optimizing data transfer</vt:lpstr>
      <vt:lpstr>Optimizing data transfer</vt:lpstr>
      <vt:lpstr>Optimizing data transfer</vt:lpstr>
      <vt:lpstr>Optimizing data transfer</vt:lpstr>
      <vt:lpstr>Design</vt:lpstr>
      <vt:lpstr>Optimized Data Management in DRAM</vt:lpstr>
      <vt:lpstr>Evaluation</vt:lpstr>
      <vt:lpstr>Evaluation</vt:lpstr>
      <vt:lpstr>Evaluation</vt:lpstr>
      <vt:lpstr>Evaluation</vt:lpstr>
      <vt:lpstr>Evaluation</vt:lpstr>
      <vt:lpstr>Evaluation</vt:lpstr>
      <vt:lpstr>Summary</vt:lpstr>
      <vt:lpstr>Thinking</vt:lpstr>
      <vt:lpst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City-Wide Crowdsourcing Delivery System with Reinforcement Learning</dc:title>
  <dc:creator>Ding Yi</dc:creator>
  <cp:lastModifiedBy>易涛 王</cp:lastModifiedBy>
  <cp:revision>2515</cp:revision>
  <cp:lastPrinted>2022-09-27T11:35:00Z</cp:lastPrinted>
  <dcterms:created xsi:type="dcterms:W3CDTF">2021-08-15T07:01:00Z</dcterms:created>
  <dcterms:modified xsi:type="dcterms:W3CDTF">2024-03-28T12:16:19Z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114F021D38084B5DA89CCB20001A4748_12</vt:lpwstr>
  </property>
  <property fmtid="{D5CDD505-2E9C-101B-9397-08002B2CF9AE}" pid="3" name="KSOProductBuildVer">
    <vt:lpwstr>2052-12.1.0.15374</vt:lpwstr>
  </property>
</Properties>
</file>